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21"/>
  </p:notesMasterIdLst>
  <p:sldIdLst>
    <p:sldId id="261" r:id="rId3"/>
    <p:sldId id="262" r:id="rId4"/>
    <p:sldId id="379" r:id="rId5"/>
    <p:sldId id="381" r:id="rId6"/>
    <p:sldId id="258" r:id="rId7"/>
    <p:sldId id="383" r:id="rId8"/>
    <p:sldId id="384" r:id="rId9"/>
    <p:sldId id="382" r:id="rId10"/>
    <p:sldId id="385" r:id="rId11"/>
    <p:sldId id="386" r:id="rId12"/>
    <p:sldId id="390" r:id="rId13"/>
    <p:sldId id="387" r:id="rId14"/>
    <p:sldId id="388" r:id="rId15"/>
    <p:sldId id="389" r:id="rId16"/>
    <p:sldId id="391" r:id="rId17"/>
    <p:sldId id="392" r:id="rId18"/>
    <p:sldId id="393" r:id="rId19"/>
    <p:sldId id="394"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DBCCAC-24F1-48B2-96A1-88892737B73E}" v="11" dt="2023-02-28T13:49:40.9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75" d="100"/>
          <a:sy n="75" d="100"/>
        </p:scale>
        <p:origin x="101"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52DBCCAC-24F1-48B2-96A1-88892737B73E}"/>
    <pc:docChg chg="undo custSel addSld modSld sldOrd">
      <pc:chgData name="Gerjan de Ruiter" userId="5d7c516b-9dcd-41a8-99d3-54425d29895b" providerId="ADAL" clId="{52DBCCAC-24F1-48B2-96A1-88892737B73E}" dt="2023-02-28T13:49:43.720" v="3832" actId="26606"/>
      <pc:docMkLst>
        <pc:docMk/>
      </pc:docMkLst>
      <pc:sldChg chg="modSp mod">
        <pc:chgData name="Gerjan de Ruiter" userId="5d7c516b-9dcd-41a8-99d3-54425d29895b" providerId="ADAL" clId="{52DBCCAC-24F1-48B2-96A1-88892737B73E}" dt="2023-02-28T13:19:42.357" v="3068" actId="20577"/>
        <pc:sldMkLst>
          <pc:docMk/>
          <pc:sldMk cId="2511553166" sldId="258"/>
        </pc:sldMkLst>
        <pc:spChg chg="mod">
          <ac:chgData name="Gerjan de Ruiter" userId="5d7c516b-9dcd-41a8-99d3-54425d29895b" providerId="ADAL" clId="{52DBCCAC-24F1-48B2-96A1-88892737B73E}" dt="2023-02-28T13:19:42.357" v="3068" actId="20577"/>
          <ac:spMkLst>
            <pc:docMk/>
            <pc:sldMk cId="2511553166" sldId="258"/>
            <ac:spMk id="19" creationId="{00000000-0000-0000-0000-000000000000}"/>
          </ac:spMkLst>
        </pc:spChg>
      </pc:sldChg>
      <pc:sldChg chg="addSp delSp modSp mod modClrScheme chgLayout">
        <pc:chgData name="Gerjan de Ruiter" userId="5d7c516b-9dcd-41a8-99d3-54425d29895b" providerId="ADAL" clId="{52DBCCAC-24F1-48B2-96A1-88892737B73E}" dt="2023-02-27T15:35:21.262" v="88" actId="700"/>
        <pc:sldMkLst>
          <pc:docMk/>
          <pc:sldMk cId="260361409" sldId="386"/>
        </pc:sldMkLst>
        <pc:spChg chg="mod ord">
          <ac:chgData name="Gerjan de Ruiter" userId="5d7c516b-9dcd-41a8-99d3-54425d29895b" providerId="ADAL" clId="{52DBCCAC-24F1-48B2-96A1-88892737B73E}" dt="2023-02-27T15:35:21.262" v="88" actId="700"/>
          <ac:spMkLst>
            <pc:docMk/>
            <pc:sldMk cId="260361409" sldId="386"/>
            <ac:spMk id="2" creationId="{AA765612-2205-FED8-F8DE-405ADC3CF51C}"/>
          </ac:spMkLst>
        </pc:spChg>
        <pc:spChg chg="mod ord">
          <ac:chgData name="Gerjan de Ruiter" userId="5d7c516b-9dcd-41a8-99d3-54425d29895b" providerId="ADAL" clId="{52DBCCAC-24F1-48B2-96A1-88892737B73E}" dt="2023-02-27T15:35:21.262" v="88" actId="700"/>
          <ac:spMkLst>
            <pc:docMk/>
            <pc:sldMk cId="260361409" sldId="386"/>
            <ac:spMk id="3" creationId="{F4FD3331-BF52-BF1C-D2A2-B05119456759}"/>
          </ac:spMkLst>
        </pc:spChg>
        <pc:spChg chg="add del mod ord">
          <ac:chgData name="Gerjan de Ruiter" userId="5d7c516b-9dcd-41a8-99d3-54425d29895b" providerId="ADAL" clId="{52DBCCAC-24F1-48B2-96A1-88892737B73E}" dt="2023-02-27T15:35:21.262" v="88" actId="700"/>
          <ac:spMkLst>
            <pc:docMk/>
            <pc:sldMk cId="260361409" sldId="386"/>
            <ac:spMk id="4" creationId="{1E336E64-DD6B-FA90-D4F5-DA194DBBC592}"/>
          </ac:spMkLst>
        </pc:spChg>
        <pc:spChg chg="add del mod ord">
          <ac:chgData name="Gerjan de Ruiter" userId="5d7c516b-9dcd-41a8-99d3-54425d29895b" providerId="ADAL" clId="{52DBCCAC-24F1-48B2-96A1-88892737B73E}" dt="2023-02-27T15:35:21.262" v="88" actId="700"/>
          <ac:spMkLst>
            <pc:docMk/>
            <pc:sldMk cId="260361409" sldId="386"/>
            <ac:spMk id="5" creationId="{DA94FB35-DA09-DE77-02BA-680C8BBCDFEF}"/>
          </ac:spMkLst>
        </pc:spChg>
        <pc:graphicFrameChg chg="mod ord">
          <ac:chgData name="Gerjan de Ruiter" userId="5d7c516b-9dcd-41a8-99d3-54425d29895b" providerId="ADAL" clId="{52DBCCAC-24F1-48B2-96A1-88892737B73E}" dt="2023-02-27T15:35:21.262" v="88" actId="700"/>
          <ac:graphicFrameMkLst>
            <pc:docMk/>
            <pc:sldMk cId="260361409" sldId="386"/>
            <ac:graphicFrameMk id="13" creationId="{4AE2BFB6-72D9-A6BE-2EE2-EC66A2B2ADD0}"/>
          </ac:graphicFrameMkLst>
        </pc:graphicFrameChg>
      </pc:sldChg>
      <pc:sldChg chg="addSp delSp modSp add mod ord">
        <pc:chgData name="Gerjan de Ruiter" userId="5d7c516b-9dcd-41a8-99d3-54425d29895b" providerId="ADAL" clId="{52DBCCAC-24F1-48B2-96A1-88892737B73E}" dt="2023-02-27T15:36:34.949" v="126"/>
        <pc:sldMkLst>
          <pc:docMk/>
          <pc:sldMk cId="3406247134" sldId="387"/>
        </pc:sldMkLst>
        <pc:spChg chg="mod">
          <ac:chgData name="Gerjan de Ruiter" userId="5d7c516b-9dcd-41a8-99d3-54425d29895b" providerId="ADAL" clId="{52DBCCAC-24F1-48B2-96A1-88892737B73E}" dt="2023-02-27T15:30:54.542" v="33" actId="20577"/>
          <ac:spMkLst>
            <pc:docMk/>
            <pc:sldMk cId="3406247134" sldId="387"/>
            <ac:spMk id="2" creationId="{AA765612-2205-FED8-F8DE-405ADC3CF51C}"/>
          </ac:spMkLst>
        </pc:spChg>
        <pc:spChg chg="mod">
          <ac:chgData name="Gerjan de Ruiter" userId="5d7c516b-9dcd-41a8-99d3-54425d29895b" providerId="ADAL" clId="{52DBCCAC-24F1-48B2-96A1-88892737B73E}" dt="2023-02-27T15:33:24.559" v="80" actId="14100"/>
          <ac:spMkLst>
            <pc:docMk/>
            <pc:sldMk cId="3406247134" sldId="387"/>
            <ac:spMk id="3" creationId="{F4FD3331-BF52-BF1C-D2A2-B05119456759}"/>
          </ac:spMkLst>
        </pc:spChg>
        <pc:spChg chg="add del mod">
          <ac:chgData name="Gerjan de Ruiter" userId="5d7c516b-9dcd-41a8-99d3-54425d29895b" providerId="ADAL" clId="{52DBCCAC-24F1-48B2-96A1-88892737B73E}" dt="2023-02-27T15:31:02.350" v="35" actId="478"/>
          <ac:spMkLst>
            <pc:docMk/>
            <pc:sldMk cId="3406247134" sldId="387"/>
            <ac:spMk id="6" creationId="{4B7F326A-400A-C2DA-CB3E-8D9B3FCF5DAF}"/>
          </ac:spMkLst>
        </pc:spChg>
        <pc:graphicFrameChg chg="del">
          <ac:chgData name="Gerjan de Ruiter" userId="5d7c516b-9dcd-41a8-99d3-54425d29895b" providerId="ADAL" clId="{52DBCCAC-24F1-48B2-96A1-88892737B73E}" dt="2023-02-27T15:25:09.153" v="1" actId="478"/>
          <ac:graphicFrameMkLst>
            <pc:docMk/>
            <pc:sldMk cId="3406247134" sldId="387"/>
            <ac:graphicFrameMk id="13" creationId="{4AE2BFB6-72D9-A6BE-2EE2-EC66A2B2ADD0}"/>
          </ac:graphicFrameMkLst>
        </pc:graphicFrameChg>
        <pc:picChg chg="add mod">
          <ac:chgData name="Gerjan de Ruiter" userId="5d7c516b-9dcd-41a8-99d3-54425d29895b" providerId="ADAL" clId="{52DBCCAC-24F1-48B2-96A1-88892737B73E}" dt="2023-02-27T15:33:57.576" v="83" actId="1076"/>
          <ac:picMkLst>
            <pc:docMk/>
            <pc:sldMk cId="3406247134" sldId="387"/>
            <ac:picMk id="1026" creationId="{A453B728-BE34-B84D-9DBA-BD269A113C8B}"/>
          </ac:picMkLst>
        </pc:picChg>
        <pc:picChg chg="add del">
          <ac:chgData name="Gerjan de Ruiter" userId="5d7c516b-9dcd-41a8-99d3-54425d29895b" providerId="ADAL" clId="{52DBCCAC-24F1-48B2-96A1-88892737B73E}" dt="2023-02-27T15:34:38.199" v="85"/>
          <ac:picMkLst>
            <pc:docMk/>
            <pc:sldMk cId="3406247134" sldId="387"/>
            <ac:picMk id="1028" creationId="{61EB51A2-E621-A827-FD1B-BFD72185AA2F}"/>
          </ac:picMkLst>
        </pc:picChg>
      </pc:sldChg>
      <pc:sldChg chg="addSp delSp modSp new mod modAnim">
        <pc:chgData name="Gerjan de Ruiter" userId="5d7c516b-9dcd-41a8-99d3-54425d29895b" providerId="ADAL" clId="{52DBCCAC-24F1-48B2-96A1-88892737B73E}" dt="2023-02-27T15:45:25.859" v="1171"/>
        <pc:sldMkLst>
          <pc:docMk/>
          <pc:sldMk cId="1443337245" sldId="388"/>
        </pc:sldMkLst>
        <pc:spChg chg="mod">
          <ac:chgData name="Gerjan de Ruiter" userId="5d7c516b-9dcd-41a8-99d3-54425d29895b" providerId="ADAL" clId="{52DBCCAC-24F1-48B2-96A1-88892737B73E}" dt="2023-02-27T15:36:54.927" v="161" actId="20577"/>
          <ac:spMkLst>
            <pc:docMk/>
            <pc:sldMk cId="1443337245" sldId="388"/>
            <ac:spMk id="2" creationId="{9BEC7D42-A359-0F46-F8ED-7FBBDA1222A4}"/>
          </ac:spMkLst>
        </pc:spChg>
        <pc:spChg chg="del">
          <ac:chgData name="Gerjan de Ruiter" userId="5d7c516b-9dcd-41a8-99d3-54425d29895b" providerId="ADAL" clId="{52DBCCAC-24F1-48B2-96A1-88892737B73E}" dt="2023-02-27T15:36:46.826" v="137"/>
          <ac:spMkLst>
            <pc:docMk/>
            <pc:sldMk cId="1443337245" sldId="388"/>
            <ac:spMk id="3" creationId="{680F7881-1D9B-27F5-EAD2-A546545D8AB1}"/>
          </ac:spMkLst>
        </pc:spChg>
        <pc:spChg chg="mod">
          <ac:chgData name="Gerjan de Ruiter" userId="5d7c516b-9dcd-41a8-99d3-54425d29895b" providerId="ADAL" clId="{52DBCCAC-24F1-48B2-96A1-88892737B73E}" dt="2023-02-27T15:45:24" v="1170" actId="20577"/>
          <ac:spMkLst>
            <pc:docMk/>
            <pc:sldMk cId="1443337245" sldId="388"/>
            <ac:spMk id="4" creationId="{32409D0D-273D-BB72-51E9-1EE382C3A11E}"/>
          </ac:spMkLst>
        </pc:spChg>
        <pc:spChg chg="mod">
          <ac:chgData name="Gerjan de Ruiter" userId="5d7c516b-9dcd-41a8-99d3-54425d29895b" providerId="ADAL" clId="{52DBCCAC-24F1-48B2-96A1-88892737B73E}" dt="2023-02-27T15:36:41.551" v="136" actId="20577"/>
          <ac:spMkLst>
            <pc:docMk/>
            <pc:sldMk cId="1443337245" sldId="388"/>
            <ac:spMk id="5" creationId="{158FCC96-017F-762C-B2F2-58100792E02E}"/>
          </ac:spMkLst>
        </pc:spChg>
        <pc:picChg chg="add mod">
          <ac:chgData name="Gerjan de Ruiter" userId="5d7c516b-9dcd-41a8-99d3-54425d29895b" providerId="ADAL" clId="{52DBCCAC-24F1-48B2-96A1-88892737B73E}" dt="2023-02-27T15:36:46.826" v="137"/>
          <ac:picMkLst>
            <pc:docMk/>
            <pc:sldMk cId="1443337245" sldId="388"/>
            <ac:picMk id="6" creationId="{1F2B0843-625C-2E2C-6E53-80F088682C47}"/>
          </ac:picMkLst>
        </pc:picChg>
      </pc:sldChg>
      <pc:sldChg chg="addSp delSp modSp new mod modClrScheme modAnim chgLayout">
        <pc:chgData name="Gerjan de Ruiter" userId="5d7c516b-9dcd-41a8-99d3-54425d29895b" providerId="ADAL" clId="{52DBCCAC-24F1-48B2-96A1-88892737B73E}" dt="2023-02-28T13:41:32.867" v="3632" actId="478"/>
        <pc:sldMkLst>
          <pc:docMk/>
          <pc:sldMk cId="3279756100" sldId="389"/>
        </pc:sldMkLst>
        <pc:spChg chg="del mod ord">
          <ac:chgData name="Gerjan de Ruiter" userId="5d7c516b-9dcd-41a8-99d3-54425d29895b" providerId="ADAL" clId="{52DBCCAC-24F1-48B2-96A1-88892737B73E}" dt="2023-02-28T12:17:59.185" v="1173" actId="700"/>
          <ac:spMkLst>
            <pc:docMk/>
            <pc:sldMk cId="3279756100" sldId="389"/>
            <ac:spMk id="2" creationId="{C1129565-25EB-5812-55A2-3495F9566CAD}"/>
          </ac:spMkLst>
        </pc:spChg>
        <pc:spChg chg="del mod ord">
          <ac:chgData name="Gerjan de Ruiter" userId="5d7c516b-9dcd-41a8-99d3-54425d29895b" providerId="ADAL" clId="{52DBCCAC-24F1-48B2-96A1-88892737B73E}" dt="2023-02-28T12:17:59.185" v="1173" actId="700"/>
          <ac:spMkLst>
            <pc:docMk/>
            <pc:sldMk cId="3279756100" sldId="389"/>
            <ac:spMk id="3" creationId="{50AE200E-D392-B90C-211E-E20A0A540670}"/>
          </ac:spMkLst>
        </pc:spChg>
        <pc:spChg chg="del mod ord">
          <ac:chgData name="Gerjan de Ruiter" userId="5d7c516b-9dcd-41a8-99d3-54425d29895b" providerId="ADAL" clId="{52DBCCAC-24F1-48B2-96A1-88892737B73E}" dt="2023-02-28T12:17:59.185" v="1173" actId="700"/>
          <ac:spMkLst>
            <pc:docMk/>
            <pc:sldMk cId="3279756100" sldId="389"/>
            <ac:spMk id="4" creationId="{58E3F66E-8399-6050-833E-536E40367099}"/>
          </ac:spMkLst>
        </pc:spChg>
        <pc:spChg chg="del mod ord">
          <ac:chgData name="Gerjan de Ruiter" userId="5d7c516b-9dcd-41a8-99d3-54425d29895b" providerId="ADAL" clId="{52DBCCAC-24F1-48B2-96A1-88892737B73E}" dt="2023-02-28T12:17:59.185" v="1173" actId="700"/>
          <ac:spMkLst>
            <pc:docMk/>
            <pc:sldMk cId="3279756100" sldId="389"/>
            <ac:spMk id="5" creationId="{85847142-FF64-6EDF-CAE4-7447F3FB2562}"/>
          </ac:spMkLst>
        </pc:spChg>
        <pc:spChg chg="add mod ord">
          <ac:chgData name="Gerjan de Ruiter" userId="5d7c516b-9dcd-41a8-99d3-54425d29895b" providerId="ADAL" clId="{52DBCCAC-24F1-48B2-96A1-88892737B73E}" dt="2023-02-28T13:41:15.212" v="3626" actId="26606"/>
          <ac:spMkLst>
            <pc:docMk/>
            <pc:sldMk cId="3279756100" sldId="389"/>
            <ac:spMk id="6" creationId="{765ED7E2-7A7B-72D2-D07E-C7CEC378CD8E}"/>
          </ac:spMkLst>
        </pc:spChg>
        <pc:spChg chg="add mod ord">
          <ac:chgData name="Gerjan de Ruiter" userId="5d7c516b-9dcd-41a8-99d3-54425d29895b" providerId="ADAL" clId="{52DBCCAC-24F1-48B2-96A1-88892737B73E}" dt="2023-02-28T13:41:15.212" v="3626" actId="26606"/>
          <ac:spMkLst>
            <pc:docMk/>
            <pc:sldMk cId="3279756100" sldId="389"/>
            <ac:spMk id="7" creationId="{1E80BDF2-331F-AE81-9BA7-B9BA5C5CF412}"/>
          </ac:spMkLst>
        </pc:spChg>
        <pc:spChg chg="add del mod ord">
          <ac:chgData name="Gerjan de Ruiter" userId="5d7c516b-9dcd-41a8-99d3-54425d29895b" providerId="ADAL" clId="{52DBCCAC-24F1-48B2-96A1-88892737B73E}" dt="2023-02-28T13:41:09.188" v="3624"/>
          <ac:spMkLst>
            <pc:docMk/>
            <pc:sldMk cId="3279756100" sldId="389"/>
            <ac:spMk id="8" creationId="{1B382613-10BD-27DA-C714-79E4DD649C49}"/>
          </ac:spMkLst>
        </pc:spChg>
        <pc:spChg chg="add del mod ord">
          <ac:chgData name="Gerjan de Ruiter" userId="5d7c516b-9dcd-41a8-99d3-54425d29895b" providerId="ADAL" clId="{52DBCCAC-24F1-48B2-96A1-88892737B73E}" dt="2023-02-28T13:41:32.867" v="3632" actId="478"/>
          <ac:spMkLst>
            <pc:docMk/>
            <pc:sldMk cId="3279756100" sldId="389"/>
            <ac:spMk id="9" creationId="{65071632-7551-7183-0DB4-3030682C685F}"/>
          </ac:spMkLst>
        </pc:spChg>
        <pc:spChg chg="add del">
          <ac:chgData name="Gerjan de Ruiter" userId="5d7c516b-9dcd-41a8-99d3-54425d29895b" providerId="ADAL" clId="{52DBCCAC-24F1-48B2-96A1-88892737B73E}" dt="2023-02-28T13:41:03.699" v="3623" actId="22"/>
          <ac:spMkLst>
            <pc:docMk/>
            <pc:sldMk cId="3279756100" sldId="389"/>
            <ac:spMk id="11" creationId="{EFE2421D-F98B-18CC-43B3-8EFC59F77992}"/>
          </ac:spMkLst>
        </pc:spChg>
        <pc:spChg chg="add del mod">
          <ac:chgData name="Gerjan de Ruiter" userId="5d7c516b-9dcd-41a8-99d3-54425d29895b" providerId="ADAL" clId="{52DBCCAC-24F1-48B2-96A1-88892737B73E}" dt="2023-02-28T13:41:15.212" v="3626" actId="26606"/>
          <ac:spMkLst>
            <pc:docMk/>
            <pc:sldMk cId="3279756100" sldId="389"/>
            <ac:spMk id="1031" creationId="{29C53670-E0D5-7A1D-EB11-31E8A7F98346}"/>
          </ac:spMkLst>
        </pc:spChg>
        <pc:picChg chg="add mod">
          <ac:chgData name="Gerjan de Ruiter" userId="5d7c516b-9dcd-41a8-99d3-54425d29895b" providerId="ADAL" clId="{52DBCCAC-24F1-48B2-96A1-88892737B73E}" dt="2023-02-28T13:41:29.433" v="3631" actId="18131"/>
          <ac:picMkLst>
            <pc:docMk/>
            <pc:sldMk cId="3279756100" sldId="389"/>
            <ac:picMk id="1026" creationId="{FE36624C-21C8-E00B-71B2-D2ECDC4CA93C}"/>
          </ac:picMkLst>
        </pc:picChg>
      </pc:sldChg>
      <pc:sldChg chg="addSp delSp modSp new mod ord modClrScheme modAnim chgLayout">
        <pc:chgData name="Gerjan de Ruiter" userId="5d7c516b-9dcd-41a8-99d3-54425d29895b" providerId="ADAL" clId="{52DBCCAC-24F1-48B2-96A1-88892737B73E}" dt="2023-02-28T12:21:19.955" v="1634"/>
        <pc:sldMkLst>
          <pc:docMk/>
          <pc:sldMk cId="3900990427" sldId="390"/>
        </pc:sldMkLst>
        <pc:spChg chg="del mod ord">
          <ac:chgData name="Gerjan de Ruiter" userId="5d7c516b-9dcd-41a8-99d3-54425d29895b" providerId="ADAL" clId="{52DBCCAC-24F1-48B2-96A1-88892737B73E}" dt="2023-02-28T12:19:32.957" v="1332" actId="700"/>
          <ac:spMkLst>
            <pc:docMk/>
            <pc:sldMk cId="3900990427" sldId="390"/>
            <ac:spMk id="2" creationId="{04736E04-6A11-F12A-1CA4-D8D923891A9C}"/>
          </ac:spMkLst>
        </pc:spChg>
        <pc:spChg chg="add mod ord">
          <ac:chgData name="Gerjan de Ruiter" userId="5d7c516b-9dcd-41a8-99d3-54425d29895b" providerId="ADAL" clId="{52DBCCAC-24F1-48B2-96A1-88892737B73E}" dt="2023-02-28T12:20:32.471" v="1463" actId="404"/>
          <ac:spMkLst>
            <pc:docMk/>
            <pc:sldMk cId="3900990427" sldId="390"/>
            <ac:spMk id="3" creationId="{8CEF47BD-AFE9-5EBD-1B22-B346D91899C7}"/>
          </ac:spMkLst>
        </pc:spChg>
        <pc:spChg chg="add mod ord">
          <ac:chgData name="Gerjan de Ruiter" userId="5d7c516b-9dcd-41a8-99d3-54425d29895b" providerId="ADAL" clId="{52DBCCAC-24F1-48B2-96A1-88892737B73E}" dt="2023-02-28T12:21:10.730" v="1631" actId="20577"/>
          <ac:spMkLst>
            <pc:docMk/>
            <pc:sldMk cId="3900990427" sldId="390"/>
            <ac:spMk id="4" creationId="{1DA9FBCE-0709-60D5-2161-9A3E70EBD7F5}"/>
          </ac:spMkLst>
        </pc:spChg>
      </pc:sldChg>
      <pc:sldChg chg="addSp delSp modSp new mod modClrScheme chgLayout">
        <pc:chgData name="Gerjan de Ruiter" userId="5d7c516b-9dcd-41a8-99d3-54425d29895b" providerId="ADAL" clId="{52DBCCAC-24F1-48B2-96A1-88892737B73E}" dt="2023-02-28T13:49:17.628" v="3830" actId="6549"/>
        <pc:sldMkLst>
          <pc:docMk/>
          <pc:sldMk cId="3667489620" sldId="391"/>
        </pc:sldMkLst>
        <pc:spChg chg="mod">
          <ac:chgData name="Gerjan de Ruiter" userId="5d7c516b-9dcd-41a8-99d3-54425d29895b" providerId="ADAL" clId="{52DBCCAC-24F1-48B2-96A1-88892737B73E}" dt="2023-02-28T13:45:22.650" v="3682" actId="26606"/>
          <ac:spMkLst>
            <pc:docMk/>
            <pc:sldMk cId="3667489620" sldId="391"/>
            <ac:spMk id="2" creationId="{06B1C588-2F99-41A7-62F9-5A575E53572F}"/>
          </ac:spMkLst>
        </pc:spChg>
        <pc:spChg chg="mod">
          <ac:chgData name="Gerjan de Ruiter" userId="5d7c516b-9dcd-41a8-99d3-54425d29895b" providerId="ADAL" clId="{52DBCCAC-24F1-48B2-96A1-88892737B73E}" dt="2023-02-28T13:49:17.628" v="3830" actId="6549"/>
          <ac:spMkLst>
            <pc:docMk/>
            <pc:sldMk cId="3667489620" sldId="391"/>
            <ac:spMk id="3" creationId="{72C61D48-DA77-46B1-3BF3-9ED6AD24AE79}"/>
          </ac:spMkLst>
        </pc:spChg>
        <pc:spChg chg="del">
          <ac:chgData name="Gerjan de Ruiter" userId="5d7c516b-9dcd-41a8-99d3-54425d29895b" providerId="ADAL" clId="{52DBCCAC-24F1-48B2-96A1-88892737B73E}" dt="2023-02-28T13:45:16.483" v="3679"/>
          <ac:spMkLst>
            <pc:docMk/>
            <pc:sldMk cId="3667489620" sldId="391"/>
            <ac:spMk id="4" creationId="{8247B6F9-65B0-E56D-7666-BF2962B06EE2}"/>
          </ac:spMkLst>
        </pc:spChg>
        <pc:spChg chg="add del">
          <ac:chgData name="Gerjan de Ruiter" userId="5d7c516b-9dcd-41a8-99d3-54425d29895b" providerId="ADAL" clId="{52DBCCAC-24F1-48B2-96A1-88892737B73E}" dt="2023-02-28T13:45:22.650" v="3682" actId="26606"/>
          <ac:spMkLst>
            <pc:docMk/>
            <pc:sldMk cId="3667489620" sldId="391"/>
            <ac:spMk id="5" creationId="{E8AC9B45-CA33-FD28-6AC1-D9B6FE532AA1}"/>
          </ac:spMkLst>
        </pc:spChg>
        <pc:spChg chg="add del mod">
          <ac:chgData name="Gerjan de Ruiter" userId="5d7c516b-9dcd-41a8-99d3-54425d29895b" providerId="ADAL" clId="{52DBCCAC-24F1-48B2-96A1-88892737B73E}" dt="2023-02-28T13:45:22.639" v="3681" actId="26606"/>
          <ac:spMkLst>
            <pc:docMk/>
            <pc:sldMk cId="3667489620" sldId="391"/>
            <ac:spMk id="2055" creationId="{ABF6E651-0168-F910-8837-B0CB75C16AA6}"/>
          </ac:spMkLst>
        </pc:spChg>
        <pc:spChg chg="add mod">
          <ac:chgData name="Gerjan de Ruiter" userId="5d7c516b-9dcd-41a8-99d3-54425d29895b" providerId="ADAL" clId="{52DBCCAC-24F1-48B2-96A1-88892737B73E}" dt="2023-02-28T13:45:22.650" v="3682" actId="26606"/>
          <ac:spMkLst>
            <pc:docMk/>
            <pc:sldMk cId="3667489620" sldId="391"/>
            <ac:spMk id="2057" creationId="{1841DC7C-78F0-B863-1BF4-6AB249CD4E15}"/>
          </ac:spMkLst>
        </pc:spChg>
        <pc:picChg chg="add mod">
          <ac:chgData name="Gerjan de Ruiter" userId="5d7c516b-9dcd-41a8-99d3-54425d29895b" providerId="ADAL" clId="{52DBCCAC-24F1-48B2-96A1-88892737B73E}" dt="2023-02-28T13:45:22.650" v="3682" actId="26606"/>
          <ac:picMkLst>
            <pc:docMk/>
            <pc:sldMk cId="3667489620" sldId="391"/>
            <ac:picMk id="2050" creationId="{A240067D-DD3F-8918-3C32-9D6D51B2A406}"/>
          </ac:picMkLst>
        </pc:picChg>
      </pc:sldChg>
      <pc:sldChg chg="addSp delSp modSp new mod modClrScheme chgLayout">
        <pc:chgData name="Gerjan de Ruiter" userId="5d7c516b-9dcd-41a8-99d3-54425d29895b" providerId="ADAL" clId="{52DBCCAC-24F1-48B2-96A1-88892737B73E}" dt="2023-02-28T13:49:43.720" v="3832" actId="26606"/>
        <pc:sldMkLst>
          <pc:docMk/>
          <pc:sldMk cId="1414001131" sldId="392"/>
        </pc:sldMkLst>
        <pc:spChg chg="mod">
          <ac:chgData name="Gerjan de Ruiter" userId="5d7c516b-9dcd-41a8-99d3-54425d29895b" providerId="ADAL" clId="{52DBCCAC-24F1-48B2-96A1-88892737B73E}" dt="2023-02-28T13:49:43.720" v="3832" actId="26606"/>
          <ac:spMkLst>
            <pc:docMk/>
            <pc:sldMk cId="1414001131" sldId="392"/>
            <ac:spMk id="2" creationId="{4A4E1154-C650-5A78-B1FF-BB3F40CE7043}"/>
          </ac:spMkLst>
        </pc:spChg>
        <pc:spChg chg="mod">
          <ac:chgData name="Gerjan de Ruiter" userId="5d7c516b-9dcd-41a8-99d3-54425d29895b" providerId="ADAL" clId="{52DBCCAC-24F1-48B2-96A1-88892737B73E}" dt="2023-02-28T13:49:43.720" v="3832" actId="26606"/>
          <ac:spMkLst>
            <pc:docMk/>
            <pc:sldMk cId="1414001131" sldId="392"/>
            <ac:spMk id="3" creationId="{0703E72B-A92E-A93B-E7A9-A3782BB9686E}"/>
          </ac:spMkLst>
        </pc:spChg>
        <pc:spChg chg="del">
          <ac:chgData name="Gerjan de Ruiter" userId="5d7c516b-9dcd-41a8-99d3-54425d29895b" providerId="ADAL" clId="{52DBCCAC-24F1-48B2-96A1-88892737B73E}" dt="2023-02-28T13:49:40.927" v="3831"/>
          <ac:spMkLst>
            <pc:docMk/>
            <pc:sldMk cId="1414001131" sldId="392"/>
            <ac:spMk id="4" creationId="{D9A9AC6D-B129-08BD-4805-FCB08832318D}"/>
          </ac:spMkLst>
        </pc:spChg>
        <pc:spChg chg="del">
          <ac:chgData name="Gerjan de Ruiter" userId="5d7c516b-9dcd-41a8-99d3-54425d29895b" providerId="ADAL" clId="{52DBCCAC-24F1-48B2-96A1-88892737B73E}" dt="2023-02-28T13:49:43.720" v="3832" actId="26606"/>
          <ac:spMkLst>
            <pc:docMk/>
            <pc:sldMk cId="1414001131" sldId="392"/>
            <ac:spMk id="5" creationId="{60E2B522-F83C-B1BA-0CF8-D23825A8BE42}"/>
          </ac:spMkLst>
        </pc:spChg>
        <pc:picChg chg="add mod">
          <ac:chgData name="Gerjan de Ruiter" userId="5d7c516b-9dcd-41a8-99d3-54425d29895b" providerId="ADAL" clId="{52DBCCAC-24F1-48B2-96A1-88892737B73E}" dt="2023-02-28T13:49:43.720" v="3832" actId="26606"/>
          <ac:picMkLst>
            <pc:docMk/>
            <pc:sldMk cId="1414001131" sldId="392"/>
            <ac:picMk id="3074" creationId="{82419DBE-0256-AA91-36D2-BDCEFEA21533}"/>
          </ac:picMkLst>
        </pc:picChg>
      </pc:sldChg>
      <pc:sldChg chg="modSp new mod">
        <pc:chgData name="Gerjan de Ruiter" userId="5d7c516b-9dcd-41a8-99d3-54425d29895b" providerId="ADAL" clId="{52DBCCAC-24F1-48B2-96A1-88892737B73E}" dt="2023-02-28T13:02:18.153" v="2993" actId="1076"/>
        <pc:sldMkLst>
          <pc:docMk/>
          <pc:sldMk cId="3740282402" sldId="393"/>
        </pc:sldMkLst>
        <pc:spChg chg="mod">
          <ac:chgData name="Gerjan de Ruiter" userId="5d7c516b-9dcd-41a8-99d3-54425d29895b" providerId="ADAL" clId="{52DBCCAC-24F1-48B2-96A1-88892737B73E}" dt="2023-02-28T13:02:18.153" v="2993" actId="1076"/>
          <ac:spMkLst>
            <pc:docMk/>
            <pc:sldMk cId="3740282402" sldId="393"/>
            <ac:spMk id="2" creationId="{5983C7CC-B608-D96F-4258-AA538FC95993}"/>
          </ac:spMkLst>
        </pc:spChg>
        <pc:spChg chg="mod">
          <ac:chgData name="Gerjan de Ruiter" userId="5d7c516b-9dcd-41a8-99d3-54425d29895b" providerId="ADAL" clId="{52DBCCAC-24F1-48B2-96A1-88892737B73E}" dt="2023-02-28T13:01:57.884" v="2992" actId="20577"/>
          <ac:spMkLst>
            <pc:docMk/>
            <pc:sldMk cId="3740282402" sldId="393"/>
            <ac:spMk id="3" creationId="{C375F0F8-1224-B138-43BA-347451EDA88F}"/>
          </ac:spMkLst>
        </pc:spChg>
      </pc:sldChg>
      <pc:sldChg chg="new">
        <pc:chgData name="Gerjan de Ruiter" userId="5d7c516b-9dcd-41a8-99d3-54425d29895b" providerId="ADAL" clId="{52DBCCAC-24F1-48B2-96A1-88892737B73E}" dt="2023-02-28T13:32:08.785" v="3341" actId="680"/>
        <pc:sldMkLst>
          <pc:docMk/>
          <pc:sldMk cId="1225535295" sldId="394"/>
        </pc:sldMkLst>
      </pc:sldChg>
    </pc:docChg>
  </pc:docChgLst>
  <pc:docChgLst>
    <pc:chgData name="Gerjan de Ruiter" userId="5d7c516b-9dcd-41a8-99d3-54425d29895b" providerId="ADAL" clId="{DF79207B-2F35-49AE-9239-ACD9CC6DBA35}"/>
    <pc:docChg chg="undo custSel addSld delSld modSld sldOrd">
      <pc:chgData name="Gerjan de Ruiter" userId="5d7c516b-9dcd-41a8-99d3-54425d29895b" providerId="ADAL" clId="{DF79207B-2F35-49AE-9239-ACD9CC6DBA35}" dt="2023-02-10T12:48:13.943" v="2712" actId="12100"/>
      <pc:docMkLst>
        <pc:docMk/>
      </pc:docMkLst>
      <pc:sldChg chg="modSp del">
        <pc:chgData name="Gerjan de Ruiter" userId="5d7c516b-9dcd-41a8-99d3-54425d29895b" providerId="ADAL" clId="{DF79207B-2F35-49AE-9239-ACD9CC6DBA35}" dt="2023-02-06T13:01:41.730" v="8" actId="47"/>
        <pc:sldMkLst>
          <pc:docMk/>
          <pc:sldMk cId="3351439039" sldId="256"/>
        </pc:sldMkLst>
        <pc:spChg chg="mod">
          <ac:chgData name="Gerjan de Ruiter" userId="5d7c516b-9dcd-41a8-99d3-54425d29895b" providerId="ADAL" clId="{DF79207B-2F35-49AE-9239-ACD9CC6DBA35}" dt="2023-02-06T13:01:36.817" v="6"/>
          <ac:spMkLst>
            <pc:docMk/>
            <pc:sldMk cId="3351439039" sldId="256"/>
            <ac:spMk id="2" creationId="{00000000-0000-0000-0000-000000000000}"/>
          </ac:spMkLst>
        </pc:spChg>
        <pc:spChg chg="mod">
          <ac:chgData name="Gerjan de Ruiter" userId="5d7c516b-9dcd-41a8-99d3-54425d29895b" providerId="ADAL" clId="{DF79207B-2F35-49AE-9239-ACD9CC6DBA35}" dt="2023-02-06T13:01:36.817" v="6"/>
          <ac:spMkLst>
            <pc:docMk/>
            <pc:sldMk cId="3351439039" sldId="256"/>
            <ac:spMk id="3" creationId="{00000000-0000-0000-0000-000000000000}"/>
          </ac:spMkLst>
        </pc:spChg>
      </pc:sldChg>
      <pc:sldChg chg="addSp delSp modSp del">
        <pc:chgData name="Gerjan de Ruiter" userId="5d7c516b-9dcd-41a8-99d3-54425d29895b" providerId="ADAL" clId="{DF79207B-2F35-49AE-9239-ACD9CC6DBA35}" dt="2023-02-06T13:02:19.590" v="25" actId="47"/>
        <pc:sldMkLst>
          <pc:docMk/>
          <pc:sldMk cId="2797894884" sldId="257"/>
        </pc:sldMkLst>
        <pc:spChg chg="mod">
          <ac:chgData name="Gerjan de Ruiter" userId="5d7c516b-9dcd-41a8-99d3-54425d29895b" providerId="ADAL" clId="{DF79207B-2F35-49AE-9239-ACD9CC6DBA35}" dt="2023-02-06T13:01:36.817" v="6"/>
          <ac:spMkLst>
            <pc:docMk/>
            <pc:sldMk cId="2797894884" sldId="257"/>
            <ac:spMk id="2" creationId="{012AB2D2-C035-2F5D-3ABC-F80EC7DE65DA}"/>
          </ac:spMkLst>
        </pc:spChg>
        <pc:spChg chg="mod">
          <ac:chgData name="Gerjan de Ruiter" userId="5d7c516b-9dcd-41a8-99d3-54425d29895b" providerId="ADAL" clId="{DF79207B-2F35-49AE-9239-ACD9CC6DBA35}" dt="2023-02-06T13:01:36.817" v="6"/>
          <ac:spMkLst>
            <pc:docMk/>
            <pc:sldMk cId="2797894884" sldId="257"/>
            <ac:spMk id="3" creationId="{D015C5DB-B77B-3E62-559B-232F2D6B753F}"/>
          </ac:spMkLst>
        </pc:spChg>
        <pc:spChg chg="mod">
          <ac:chgData name="Gerjan de Ruiter" userId="5d7c516b-9dcd-41a8-99d3-54425d29895b" providerId="ADAL" clId="{DF79207B-2F35-49AE-9239-ACD9CC6DBA35}" dt="2023-02-06T13:01:36.817" v="6"/>
          <ac:spMkLst>
            <pc:docMk/>
            <pc:sldMk cId="2797894884" sldId="257"/>
            <ac:spMk id="4" creationId="{AE283D95-EAE8-A109-3087-0FD9AA315FF8}"/>
          </ac:spMkLst>
        </pc:spChg>
        <pc:picChg chg="add del mod">
          <ac:chgData name="Gerjan de Ruiter" userId="5d7c516b-9dcd-41a8-99d3-54425d29895b" providerId="ADAL" clId="{DF79207B-2F35-49AE-9239-ACD9CC6DBA35}" dt="2023-02-06T09:33:02.968" v="1"/>
          <ac:picMkLst>
            <pc:docMk/>
            <pc:sldMk cId="2797894884" sldId="257"/>
            <ac:picMk id="5" creationId="{F7941899-9ED7-D5DC-12E3-142F97AC7DC0}"/>
          </ac:picMkLst>
        </pc:picChg>
      </pc:sldChg>
      <pc:sldChg chg="add del ord setBg">
        <pc:chgData name="Gerjan de Ruiter" userId="5d7c516b-9dcd-41a8-99d3-54425d29895b" providerId="ADAL" clId="{DF79207B-2F35-49AE-9239-ACD9CC6DBA35}" dt="2023-02-10T11:08:24.121" v="28"/>
        <pc:sldMkLst>
          <pc:docMk/>
          <pc:sldMk cId="2511553166" sldId="258"/>
        </pc:sldMkLst>
      </pc:sldChg>
      <pc:sldChg chg="add">
        <pc:chgData name="Gerjan de Ruiter" userId="5d7c516b-9dcd-41a8-99d3-54425d29895b" providerId="ADAL" clId="{DF79207B-2F35-49AE-9239-ACD9CC6DBA35}" dt="2023-02-06T13:01:40.230" v="7"/>
        <pc:sldMkLst>
          <pc:docMk/>
          <pc:sldMk cId="2386011108" sldId="261"/>
        </pc:sldMkLst>
      </pc:sldChg>
      <pc:sldChg chg="add">
        <pc:chgData name="Gerjan de Ruiter" userId="5d7c516b-9dcd-41a8-99d3-54425d29895b" providerId="ADAL" clId="{DF79207B-2F35-49AE-9239-ACD9CC6DBA35}" dt="2023-02-06T13:01:40.230" v="7"/>
        <pc:sldMkLst>
          <pc:docMk/>
          <pc:sldMk cId="3364488647" sldId="262"/>
        </pc:sldMkLst>
      </pc:sldChg>
      <pc:sldChg chg="modSp add mod">
        <pc:chgData name="Gerjan de Ruiter" userId="5d7c516b-9dcd-41a8-99d3-54425d29895b" providerId="ADAL" clId="{DF79207B-2F35-49AE-9239-ACD9CC6DBA35}" dt="2023-02-06T13:02:17.781" v="24" actId="20577"/>
        <pc:sldMkLst>
          <pc:docMk/>
          <pc:sldMk cId="1087642988" sldId="379"/>
        </pc:sldMkLst>
        <pc:spChg chg="mod">
          <ac:chgData name="Gerjan de Ruiter" userId="5d7c516b-9dcd-41a8-99d3-54425d29895b" providerId="ADAL" clId="{DF79207B-2F35-49AE-9239-ACD9CC6DBA35}" dt="2023-02-06T13:02:17.781" v="24" actId="20577"/>
          <ac:spMkLst>
            <pc:docMk/>
            <pc:sldMk cId="1087642988" sldId="379"/>
            <ac:spMk id="6" creationId="{213E75F9-B76E-D99E-DF51-002D4056EF2C}"/>
          </ac:spMkLst>
        </pc:spChg>
        <pc:spChg chg="mod">
          <ac:chgData name="Gerjan de Ruiter" userId="5d7c516b-9dcd-41a8-99d3-54425d29895b" providerId="ADAL" clId="{DF79207B-2F35-49AE-9239-ACD9CC6DBA35}" dt="2023-02-06T13:02:14.750" v="13"/>
          <ac:spMkLst>
            <pc:docMk/>
            <pc:sldMk cId="1087642988" sldId="379"/>
            <ac:spMk id="7" creationId="{D911354C-06C8-87BB-562F-AD80F140C9D9}"/>
          </ac:spMkLst>
        </pc:spChg>
      </pc:sldChg>
      <pc:sldChg chg="add ord">
        <pc:chgData name="Gerjan de Ruiter" userId="5d7c516b-9dcd-41a8-99d3-54425d29895b" providerId="ADAL" clId="{DF79207B-2F35-49AE-9239-ACD9CC6DBA35}" dt="2023-02-10T11:08:25.867" v="30"/>
        <pc:sldMkLst>
          <pc:docMk/>
          <pc:sldMk cId="4032810757" sldId="381"/>
        </pc:sldMkLst>
      </pc:sldChg>
      <pc:sldChg chg="addSp delSp modSp add mod">
        <pc:chgData name="Gerjan de Ruiter" userId="5d7c516b-9dcd-41a8-99d3-54425d29895b" providerId="ADAL" clId="{DF79207B-2F35-49AE-9239-ACD9CC6DBA35}" dt="2023-02-10T12:15:09.437" v="1016" actId="1076"/>
        <pc:sldMkLst>
          <pc:docMk/>
          <pc:sldMk cId="136376136" sldId="382"/>
        </pc:sldMkLst>
        <pc:spChg chg="add del mod">
          <ac:chgData name="Gerjan de Ruiter" userId="5d7c516b-9dcd-41a8-99d3-54425d29895b" providerId="ADAL" clId="{DF79207B-2F35-49AE-9239-ACD9CC6DBA35}" dt="2023-02-10T11:10:29.712" v="62"/>
          <ac:spMkLst>
            <pc:docMk/>
            <pc:sldMk cId="136376136" sldId="382"/>
            <ac:spMk id="3" creationId="{DDBBAB97-4043-7888-296F-009547387955}"/>
          </ac:spMkLst>
        </pc:spChg>
        <pc:spChg chg="mod">
          <ac:chgData name="Gerjan de Ruiter" userId="5d7c516b-9dcd-41a8-99d3-54425d29895b" providerId="ADAL" clId="{DF79207B-2F35-49AE-9239-ACD9CC6DBA35}" dt="2023-02-10T11:08:53.200" v="60" actId="20577"/>
          <ac:spMkLst>
            <pc:docMk/>
            <pc:sldMk cId="136376136" sldId="382"/>
            <ac:spMk id="6" creationId="{213E75F9-B76E-D99E-DF51-002D4056EF2C}"/>
          </ac:spMkLst>
        </pc:spChg>
        <pc:spChg chg="mod">
          <ac:chgData name="Gerjan de Ruiter" userId="5d7c516b-9dcd-41a8-99d3-54425d29895b" providerId="ADAL" clId="{DF79207B-2F35-49AE-9239-ACD9CC6DBA35}" dt="2023-02-10T12:15:02.586" v="1011" actId="1076"/>
          <ac:spMkLst>
            <pc:docMk/>
            <pc:sldMk cId="136376136" sldId="382"/>
            <ac:spMk id="7" creationId="{D911354C-06C8-87BB-562F-AD80F140C9D9}"/>
          </ac:spMkLst>
        </pc:spChg>
        <pc:picChg chg="del mod">
          <ac:chgData name="Gerjan de Ruiter" userId="5d7c516b-9dcd-41a8-99d3-54425d29895b" providerId="ADAL" clId="{DF79207B-2F35-49AE-9239-ACD9CC6DBA35}" dt="2023-02-10T11:08:32.354" v="33" actId="478"/>
          <ac:picMkLst>
            <pc:docMk/>
            <pc:sldMk cId="136376136" sldId="382"/>
            <ac:picMk id="11" creationId="{02053BB2-B62F-BC65-CF9F-2BE98095436B}"/>
          </ac:picMkLst>
        </pc:picChg>
        <pc:picChg chg="add mod">
          <ac:chgData name="Gerjan de Ruiter" userId="5d7c516b-9dcd-41a8-99d3-54425d29895b" providerId="ADAL" clId="{DF79207B-2F35-49AE-9239-ACD9CC6DBA35}" dt="2023-02-10T11:10:42.992" v="66" actId="18131"/>
          <ac:picMkLst>
            <pc:docMk/>
            <pc:sldMk cId="136376136" sldId="382"/>
            <ac:picMk id="1026" creationId="{B0716340-0A32-605A-37C8-603BD9E9BA82}"/>
          </ac:picMkLst>
        </pc:picChg>
        <pc:picChg chg="add mod">
          <ac:chgData name="Gerjan de Ruiter" userId="5d7c516b-9dcd-41a8-99d3-54425d29895b" providerId="ADAL" clId="{DF79207B-2F35-49AE-9239-ACD9CC6DBA35}" dt="2023-02-10T12:15:09.437" v="1016" actId="1076"/>
          <ac:picMkLst>
            <pc:docMk/>
            <pc:sldMk cId="136376136" sldId="382"/>
            <ac:picMk id="1028" creationId="{1986777C-4CD7-8298-93D3-BEE4B43BC7EB}"/>
          </ac:picMkLst>
        </pc:picChg>
      </pc:sldChg>
      <pc:sldChg chg="modSp new mod ord modAnim">
        <pc:chgData name="Gerjan de Ruiter" userId="5d7c516b-9dcd-41a8-99d3-54425d29895b" providerId="ADAL" clId="{DF79207B-2F35-49AE-9239-ACD9CC6DBA35}" dt="2023-02-10T12:03:30.079" v="314"/>
        <pc:sldMkLst>
          <pc:docMk/>
          <pc:sldMk cId="716436429" sldId="383"/>
        </pc:sldMkLst>
        <pc:spChg chg="mod">
          <ac:chgData name="Gerjan de Ruiter" userId="5d7c516b-9dcd-41a8-99d3-54425d29895b" providerId="ADAL" clId="{DF79207B-2F35-49AE-9239-ACD9CC6DBA35}" dt="2023-02-10T12:03:24.174" v="313" actId="20577"/>
          <ac:spMkLst>
            <pc:docMk/>
            <pc:sldMk cId="716436429" sldId="383"/>
            <ac:spMk id="2" creationId="{976FD27E-B2B6-49BD-A58A-15AE23D09406}"/>
          </ac:spMkLst>
        </pc:spChg>
        <pc:spChg chg="mod">
          <ac:chgData name="Gerjan de Ruiter" userId="5d7c516b-9dcd-41a8-99d3-54425d29895b" providerId="ADAL" clId="{DF79207B-2F35-49AE-9239-ACD9CC6DBA35}" dt="2023-02-10T11:14:31.023" v="129" actId="20577"/>
          <ac:spMkLst>
            <pc:docMk/>
            <pc:sldMk cId="716436429" sldId="383"/>
            <ac:spMk id="3" creationId="{1AB85444-B5DD-B291-2A77-B99D8BB8FB2F}"/>
          </ac:spMkLst>
        </pc:spChg>
      </pc:sldChg>
      <pc:sldChg chg="modSp add mod modAnim">
        <pc:chgData name="Gerjan de Ruiter" userId="5d7c516b-9dcd-41a8-99d3-54425d29895b" providerId="ADAL" clId="{DF79207B-2F35-49AE-9239-ACD9CC6DBA35}" dt="2023-02-10T12:04:51.184" v="477"/>
        <pc:sldMkLst>
          <pc:docMk/>
          <pc:sldMk cId="2436050031" sldId="384"/>
        </pc:sldMkLst>
        <pc:spChg chg="mod">
          <ac:chgData name="Gerjan de Ruiter" userId="5d7c516b-9dcd-41a8-99d3-54425d29895b" providerId="ADAL" clId="{DF79207B-2F35-49AE-9239-ACD9CC6DBA35}" dt="2023-02-10T12:04:46.443" v="476" actId="20577"/>
          <ac:spMkLst>
            <pc:docMk/>
            <pc:sldMk cId="2436050031" sldId="384"/>
            <ac:spMk id="2" creationId="{976FD27E-B2B6-49BD-A58A-15AE23D09406}"/>
          </ac:spMkLst>
        </pc:spChg>
        <pc:spChg chg="mod">
          <ac:chgData name="Gerjan de Ruiter" userId="5d7c516b-9dcd-41a8-99d3-54425d29895b" providerId="ADAL" clId="{DF79207B-2F35-49AE-9239-ACD9CC6DBA35}" dt="2023-02-10T12:04:44.631" v="475" actId="20577"/>
          <ac:spMkLst>
            <pc:docMk/>
            <pc:sldMk cId="2436050031" sldId="384"/>
            <ac:spMk id="3" creationId="{1AB85444-B5DD-B291-2A77-B99D8BB8FB2F}"/>
          </ac:spMkLst>
        </pc:spChg>
      </pc:sldChg>
      <pc:sldChg chg="addSp delSp modSp new mod modClrScheme chgLayout">
        <pc:chgData name="Gerjan de Ruiter" userId="5d7c516b-9dcd-41a8-99d3-54425d29895b" providerId="ADAL" clId="{DF79207B-2F35-49AE-9239-ACD9CC6DBA35}" dt="2023-02-10T12:33:20.182" v="1703" actId="313"/>
        <pc:sldMkLst>
          <pc:docMk/>
          <pc:sldMk cId="341488828" sldId="385"/>
        </pc:sldMkLst>
        <pc:spChg chg="del mod ord">
          <ac:chgData name="Gerjan de Ruiter" userId="5d7c516b-9dcd-41a8-99d3-54425d29895b" providerId="ADAL" clId="{DF79207B-2F35-49AE-9239-ACD9CC6DBA35}" dt="2023-02-10T12:15:24.326" v="1018" actId="700"/>
          <ac:spMkLst>
            <pc:docMk/>
            <pc:sldMk cId="341488828" sldId="385"/>
            <ac:spMk id="2" creationId="{4B2C26C0-8F2F-61C7-05E7-887FBD538962}"/>
          </ac:spMkLst>
        </pc:spChg>
        <pc:spChg chg="del mod ord">
          <ac:chgData name="Gerjan de Ruiter" userId="5d7c516b-9dcd-41a8-99d3-54425d29895b" providerId="ADAL" clId="{DF79207B-2F35-49AE-9239-ACD9CC6DBA35}" dt="2023-02-10T12:15:24.326" v="1018" actId="700"/>
          <ac:spMkLst>
            <pc:docMk/>
            <pc:sldMk cId="341488828" sldId="385"/>
            <ac:spMk id="3" creationId="{DC6AAE2B-6ACB-09D6-938C-59820B0B1380}"/>
          </ac:spMkLst>
        </pc:spChg>
        <pc:spChg chg="del mod ord">
          <ac:chgData name="Gerjan de Ruiter" userId="5d7c516b-9dcd-41a8-99d3-54425d29895b" providerId="ADAL" clId="{DF79207B-2F35-49AE-9239-ACD9CC6DBA35}" dt="2023-02-10T12:15:24.326" v="1018" actId="700"/>
          <ac:spMkLst>
            <pc:docMk/>
            <pc:sldMk cId="341488828" sldId="385"/>
            <ac:spMk id="4" creationId="{E987293A-AC05-01C1-A98D-61ABDFDE33AE}"/>
          </ac:spMkLst>
        </pc:spChg>
        <pc:spChg chg="del mod ord">
          <ac:chgData name="Gerjan de Ruiter" userId="5d7c516b-9dcd-41a8-99d3-54425d29895b" providerId="ADAL" clId="{DF79207B-2F35-49AE-9239-ACD9CC6DBA35}" dt="2023-02-10T12:15:24.326" v="1018" actId="700"/>
          <ac:spMkLst>
            <pc:docMk/>
            <pc:sldMk cId="341488828" sldId="385"/>
            <ac:spMk id="5" creationId="{25675022-84E1-D99F-1E9B-C923BCB8D1E6}"/>
          </ac:spMkLst>
        </pc:spChg>
        <pc:spChg chg="add mod ord">
          <ac:chgData name="Gerjan de Ruiter" userId="5d7c516b-9dcd-41a8-99d3-54425d29895b" providerId="ADAL" clId="{DF79207B-2F35-49AE-9239-ACD9CC6DBA35}" dt="2023-02-10T12:30:11.872" v="1447" actId="26606"/>
          <ac:spMkLst>
            <pc:docMk/>
            <pc:sldMk cId="341488828" sldId="385"/>
            <ac:spMk id="6" creationId="{FAD6E8FF-A133-0DC8-7B7A-A82D91716A15}"/>
          </ac:spMkLst>
        </pc:spChg>
        <pc:spChg chg="add del mod ord">
          <ac:chgData name="Gerjan de Ruiter" userId="5d7c516b-9dcd-41a8-99d3-54425d29895b" providerId="ADAL" clId="{DF79207B-2F35-49AE-9239-ACD9CC6DBA35}" dt="2023-02-10T12:30:11.872" v="1447" actId="26606"/>
          <ac:spMkLst>
            <pc:docMk/>
            <pc:sldMk cId="341488828" sldId="385"/>
            <ac:spMk id="7" creationId="{B127DC43-E3BB-D1BB-FD15-1EBCC38592E9}"/>
          </ac:spMkLst>
        </pc:spChg>
        <pc:spChg chg="add del mod ord">
          <ac:chgData name="Gerjan de Ruiter" userId="5d7c516b-9dcd-41a8-99d3-54425d29895b" providerId="ADAL" clId="{DF79207B-2F35-49AE-9239-ACD9CC6DBA35}" dt="2023-02-10T12:30:11.872" v="1447" actId="26606"/>
          <ac:spMkLst>
            <pc:docMk/>
            <pc:sldMk cId="341488828" sldId="385"/>
            <ac:spMk id="8" creationId="{EF723705-F348-51D0-0C75-AF04A5CB2FF7}"/>
          </ac:spMkLst>
        </pc:spChg>
        <pc:spChg chg="add del mod ord">
          <ac:chgData name="Gerjan de Ruiter" userId="5d7c516b-9dcd-41a8-99d3-54425d29895b" providerId="ADAL" clId="{DF79207B-2F35-49AE-9239-ACD9CC6DBA35}" dt="2023-02-10T12:30:11.872" v="1447" actId="26606"/>
          <ac:spMkLst>
            <pc:docMk/>
            <pc:sldMk cId="341488828" sldId="385"/>
            <ac:spMk id="9" creationId="{09ADC6C5-3A3E-705B-9157-EAF9169E6B2E}"/>
          </ac:spMkLst>
        </pc:spChg>
        <pc:graphicFrameChg chg="add mod">
          <ac:chgData name="Gerjan de Ruiter" userId="5d7c516b-9dcd-41a8-99d3-54425d29895b" providerId="ADAL" clId="{DF79207B-2F35-49AE-9239-ACD9CC6DBA35}" dt="2023-02-10T12:33:20.182" v="1703" actId="313"/>
          <ac:graphicFrameMkLst>
            <pc:docMk/>
            <pc:sldMk cId="341488828" sldId="385"/>
            <ac:graphicFrameMk id="11" creationId="{6A61F839-7381-059D-7DD8-A69717CE1954}"/>
          </ac:graphicFrameMkLst>
        </pc:graphicFrameChg>
      </pc:sldChg>
      <pc:sldChg chg="addSp delSp modSp new mod">
        <pc:chgData name="Gerjan de Ruiter" userId="5d7c516b-9dcd-41a8-99d3-54425d29895b" providerId="ADAL" clId="{DF79207B-2F35-49AE-9239-ACD9CC6DBA35}" dt="2023-02-10T12:48:13.943" v="2712" actId="12100"/>
        <pc:sldMkLst>
          <pc:docMk/>
          <pc:sldMk cId="260361409" sldId="386"/>
        </pc:sldMkLst>
        <pc:spChg chg="mod">
          <ac:chgData name="Gerjan de Ruiter" userId="5d7c516b-9dcd-41a8-99d3-54425d29895b" providerId="ADAL" clId="{DF79207B-2F35-49AE-9239-ACD9CC6DBA35}" dt="2023-02-10T12:34:50.805" v="1791" actId="20577"/>
          <ac:spMkLst>
            <pc:docMk/>
            <pc:sldMk cId="260361409" sldId="386"/>
            <ac:spMk id="2" creationId="{AA765612-2205-FED8-F8DE-405ADC3CF51C}"/>
          </ac:spMkLst>
        </pc:spChg>
        <pc:spChg chg="mod">
          <ac:chgData name="Gerjan de Ruiter" userId="5d7c516b-9dcd-41a8-99d3-54425d29895b" providerId="ADAL" clId="{DF79207B-2F35-49AE-9239-ACD9CC6DBA35}" dt="2023-02-10T12:42:57.850" v="2528" actId="20577"/>
          <ac:spMkLst>
            <pc:docMk/>
            <pc:sldMk cId="260361409" sldId="386"/>
            <ac:spMk id="3" creationId="{F4FD3331-BF52-BF1C-D2A2-B05119456759}"/>
          </ac:spMkLst>
        </pc:spChg>
        <pc:spChg chg="del">
          <ac:chgData name="Gerjan de Ruiter" userId="5d7c516b-9dcd-41a8-99d3-54425d29895b" providerId="ADAL" clId="{DF79207B-2F35-49AE-9239-ACD9CC6DBA35}" dt="2023-02-10T12:37:16.050" v="1792" actId="22"/>
          <ac:spMkLst>
            <pc:docMk/>
            <pc:sldMk cId="260361409" sldId="386"/>
            <ac:spMk id="4" creationId="{BA6BE613-BC22-7416-9A48-18E9F68634DE}"/>
          </ac:spMkLst>
        </pc:spChg>
        <pc:spChg chg="add del mod">
          <ac:chgData name="Gerjan de Ruiter" userId="5d7c516b-9dcd-41a8-99d3-54425d29895b" providerId="ADAL" clId="{DF79207B-2F35-49AE-9239-ACD9CC6DBA35}" dt="2023-02-10T12:47:35.678" v="2703"/>
          <ac:spMkLst>
            <pc:docMk/>
            <pc:sldMk cId="260361409" sldId="386"/>
            <ac:spMk id="10" creationId="{667F7453-76F1-D6A9-0CF5-7A9905111E84}"/>
          </ac:spMkLst>
        </pc:spChg>
        <pc:spChg chg="add del">
          <ac:chgData name="Gerjan de Ruiter" userId="5d7c516b-9dcd-41a8-99d3-54425d29895b" providerId="ADAL" clId="{DF79207B-2F35-49AE-9239-ACD9CC6DBA35}" dt="2023-02-10T12:43:47.106" v="2530" actId="478"/>
          <ac:spMkLst>
            <pc:docMk/>
            <pc:sldMk cId="260361409" sldId="386"/>
            <ac:spMk id="11" creationId="{F76C70ED-D89B-E3E6-2E38-795CC4492BD1}"/>
          </ac:spMkLst>
        </pc:spChg>
        <pc:graphicFrameChg chg="add del mod modGraphic">
          <ac:chgData name="Gerjan de Ruiter" userId="5d7c516b-9dcd-41a8-99d3-54425d29895b" providerId="ADAL" clId="{DF79207B-2F35-49AE-9239-ACD9CC6DBA35}" dt="2023-02-10T12:47:34.723" v="2702" actId="21"/>
          <ac:graphicFrameMkLst>
            <pc:docMk/>
            <pc:sldMk cId="260361409" sldId="386"/>
            <ac:graphicFrameMk id="12" creationId="{BC5563F0-3176-1EAD-FA85-6A32D987F128}"/>
          </ac:graphicFrameMkLst>
        </pc:graphicFrameChg>
        <pc:graphicFrameChg chg="add mod">
          <ac:chgData name="Gerjan de Ruiter" userId="5d7c516b-9dcd-41a8-99d3-54425d29895b" providerId="ADAL" clId="{DF79207B-2F35-49AE-9239-ACD9CC6DBA35}" dt="2023-02-10T12:48:13.943" v="2712" actId="12100"/>
          <ac:graphicFrameMkLst>
            <pc:docMk/>
            <pc:sldMk cId="260361409" sldId="386"/>
            <ac:graphicFrameMk id="13" creationId="{4AE2BFB6-72D9-A6BE-2EE2-EC66A2B2ADD0}"/>
          </ac:graphicFrameMkLst>
        </pc:graphicFrameChg>
        <pc:picChg chg="add del mod ord modCrop">
          <ac:chgData name="Gerjan de Ruiter" userId="5d7c516b-9dcd-41a8-99d3-54425d29895b" providerId="ADAL" clId="{DF79207B-2F35-49AE-9239-ACD9CC6DBA35}" dt="2023-02-10T12:39:09.721" v="1809" actId="478"/>
          <ac:picMkLst>
            <pc:docMk/>
            <pc:sldMk cId="260361409" sldId="386"/>
            <ac:picMk id="7" creationId="{B8A46E4A-7322-D7D9-0576-4E0D6A9A9C32}"/>
          </ac:picMkLst>
        </pc:picChg>
        <pc:picChg chg="add del mod">
          <ac:chgData name="Gerjan de Ruiter" userId="5d7c516b-9dcd-41a8-99d3-54425d29895b" providerId="ADAL" clId="{DF79207B-2F35-49AE-9239-ACD9CC6DBA35}" dt="2023-02-10T12:47:46.275" v="2705" actId="478"/>
          <ac:picMkLst>
            <pc:docMk/>
            <pc:sldMk cId="260361409" sldId="386"/>
            <ac:picMk id="8" creationId="{06AC0EDA-EB8C-F8F6-5F75-12E515815960}"/>
          </ac:picMkLst>
        </pc:picChg>
      </pc:sldChg>
      <pc:sldMasterChg chg="delSldLayout">
        <pc:chgData name="Gerjan de Ruiter" userId="5d7c516b-9dcd-41a8-99d3-54425d29895b" providerId="ADAL" clId="{DF79207B-2F35-49AE-9239-ACD9CC6DBA35}" dt="2023-02-06T13:02:19.590" v="25" actId="47"/>
        <pc:sldMasterMkLst>
          <pc:docMk/>
          <pc:sldMasterMk cId="4111399601" sldId="2147483660"/>
        </pc:sldMasterMkLst>
        <pc:sldLayoutChg chg="del">
          <pc:chgData name="Gerjan de Ruiter" userId="5d7c516b-9dcd-41a8-99d3-54425d29895b" providerId="ADAL" clId="{DF79207B-2F35-49AE-9239-ACD9CC6DBA35}" dt="2023-02-06T13:01:41.730" v="8" actId="47"/>
          <pc:sldLayoutMkLst>
            <pc:docMk/>
            <pc:sldMasterMk cId="4111399601" sldId="2147483660"/>
            <pc:sldLayoutMk cId="2398455529" sldId="2147483690"/>
          </pc:sldLayoutMkLst>
        </pc:sldLayoutChg>
        <pc:sldLayoutChg chg="del">
          <pc:chgData name="Gerjan de Ruiter" userId="5d7c516b-9dcd-41a8-99d3-54425d29895b" providerId="ADAL" clId="{DF79207B-2F35-49AE-9239-ACD9CC6DBA35}" dt="2023-02-06T13:02:19.590" v="25" actId="47"/>
          <pc:sldLayoutMkLst>
            <pc:docMk/>
            <pc:sldMasterMk cId="4111399601" sldId="2147483660"/>
            <pc:sldLayoutMk cId="1543940780" sldId="2147483691"/>
          </pc:sldLayoutMkLst>
        </pc:sldLayoutChg>
      </pc:sldMasterChg>
    </pc:docChg>
  </pc:docChgLst>
  <pc:docChgLst>
    <pc:chgData name="Gerjan de Ruiter" userId="S::g.de.ruiter@yuverta.nl::5d7c516b-9dcd-41a8-99d3-54425d29895b" providerId="AD" clId="Web-{34EB5434-7E7D-40B3-BA37-59BB0E131239}"/>
    <pc:docChg chg="addSld modSld">
      <pc:chgData name="Gerjan de Ruiter" userId="S::g.de.ruiter@yuverta.nl::5d7c516b-9dcd-41a8-99d3-54425d29895b" providerId="AD" clId="Web-{34EB5434-7E7D-40B3-BA37-59BB0E131239}" dt="2023-02-03T09:09:07.454" v="4" actId="20577"/>
      <pc:docMkLst>
        <pc:docMk/>
      </pc:docMkLst>
      <pc:sldChg chg="modSp new">
        <pc:chgData name="Gerjan de Ruiter" userId="S::g.de.ruiter@yuverta.nl::5d7c516b-9dcd-41a8-99d3-54425d29895b" providerId="AD" clId="Web-{34EB5434-7E7D-40B3-BA37-59BB0E131239}" dt="2023-02-03T09:09:07.454" v="4" actId="20577"/>
        <pc:sldMkLst>
          <pc:docMk/>
          <pc:sldMk cId="2797894884" sldId="257"/>
        </pc:sldMkLst>
        <pc:spChg chg="mod">
          <ac:chgData name="Gerjan de Ruiter" userId="S::g.de.ruiter@yuverta.nl::5d7c516b-9dcd-41a8-99d3-54425d29895b" providerId="AD" clId="Web-{34EB5434-7E7D-40B3-BA37-59BB0E131239}" dt="2023-02-03T09:09:07.454" v="4" actId="20577"/>
          <ac:spMkLst>
            <pc:docMk/>
            <pc:sldMk cId="2797894884" sldId="257"/>
            <ac:spMk id="2" creationId="{012AB2D2-C035-2F5D-3ABC-F80EC7DE65D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04C76D-7C3B-4E9C-885E-6D5A6D56B689}"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US"/>
        </a:p>
      </dgm:t>
    </dgm:pt>
    <dgm:pt modelId="{799678A2-FBE9-454C-B455-2669C2DDE8F9}">
      <dgm:prSet/>
      <dgm:spPr/>
      <dgm:t>
        <a:bodyPr/>
        <a:lstStyle/>
        <a:p>
          <a:r>
            <a:rPr lang="nl-NL"/>
            <a:t>Ga individueel op zoek naar projecten waar het groene brein zich op dit moment mee bezighoudt. </a:t>
          </a:r>
          <a:endParaRPr lang="en-US"/>
        </a:p>
      </dgm:t>
    </dgm:pt>
    <dgm:pt modelId="{AE54E8F9-4BBD-46E9-B078-1C5C468ADFCE}" type="parTrans" cxnId="{BE4CAAC7-1121-4239-9D58-2900EB1FEC1E}">
      <dgm:prSet/>
      <dgm:spPr/>
      <dgm:t>
        <a:bodyPr/>
        <a:lstStyle/>
        <a:p>
          <a:endParaRPr lang="en-US"/>
        </a:p>
      </dgm:t>
    </dgm:pt>
    <dgm:pt modelId="{AF1BABB2-7026-4EFD-AFFC-189C23E11E56}" type="sibTrans" cxnId="{BE4CAAC7-1121-4239-9D58-2900EB1FEC1E}">
      <dgm:prSet/>
      <dgm:spPr/>
      <dgm:t>
        <a:bodyPr/>
        <a:lstStyle/>
        <a:p>
          <a:endParaRPr lang="en-US"/>
        </a:p>
      </dgm:t>
    </dgm:pt>
    <dgm:pt modelId="{F3F6B19D-DBF1-4321-973E-862063B97541}">
      <dgm:prSet/>
      <dgm:spPr>
        <a:solidFill>
          <a:schemeClr val="accent1"/>
        </a:solidFill>
      </dgm:spPr>
      <dgm:t>
        <a:bodyPr/>
        <a:lstStyle/>
        <a:p>
          <a:r>
            <a:rPr lang="nl-NL" dirty="0"/>
            <a:t>Beantwoord de volgende vragen: </a:t>
          </a:r>
          <a:endParaRPr lang="en-US" dirty="0"/>
        </a:p>
      </dgm:t>
    </dgm:pt>
    <dgm:pt modelId="{DB8CACD6-CA7F-409C-A18A-B45AFB95273C}" type="parTrans" cxnId="{84684C35-49C1-4B46-A80E-7CD8CB8D901E}">
      <dgm:prSet/>
      <dgm:spPr/>
      <dgm:t>
        <a:bodyPr/>
        <a:lstStyle/>
        <a:p>
          <a:endParaRPr lang="en-US"/>
        </a:p>
      </dgm:t>
    </dgm:pt>
    <dgm:pt modelId="{2187A9EE-5FC2-412C-B0A3-6EF8FE5554AB}" type="sibTrans" cxnId="{84684C35-49C1-4B46-A80E-7CD8CB8D901E}">
      <dgm:prSet/>
      <dgm:spPr/>
      <dgm:t>
        <a:bodyPr/>
        <a:lstStyle/>
        <a:p>
          <a:endParaRPr lang="en-US"/>
        </a:p>
      </dgm:t>
    </dgm:pt>
    <dgm:pt modelId="{83FC2A0F-6D5D-409C-B8E5-B6A2744C32EC}">
      <dgm:prSet/>
      <dgm:spPr/>
      <dgm:t>
        <a:bodyPr/>
        <a:lstStyle/>
        <a:p>
          <a:r>
            <a:rPr lang="nl-NL" dirty="0"/>
            <a:t>Met welke 5 thema’s houdt het groene brein zicht bezig;</a:t>
          </a:r>
          <a:endParaRPr lang="en-US" dirty="0"/>
        </a:p>
      </dgm:t>
    </dgm:pt>
    <dgm:pt modelId="{8EE5A918-AA11-4595-A728-45B2A1D88712}" type="parTrans" cxnId="{57744E07-4A00-4D23-92B8-EEA3EB3C81A4}">
      <dgm:prSet/>
      <dgm:spPr/>
      <dgm:t>
        <a:bodyPr/>
        <a:lstStyle/>
        <a:p>
          <a:endParaRPr lang="en-US"/>
        </a:p>
      </dgm:t>
    </dgm:pt>
    <dgm:pt modelId="{D200F2D7-4E31-42D9-B63C-AF32C1C2193B}" type="sibTrans" cxnId="{57744E07-4A00-4D23-92B8-EEA3EB3C81A4}">
      <dgm:prSet/>
      <dgm:spPr/>
      <dgm:t>
        <a:bodyPr/>
        <a:lstStyle/>
        <a:p>
          <a:endParaRPr lang="en-US"/>
        </a:p>
      </dgm:t>
    </dgm:pt>
    <dgm:pt modelId="{26893198-1B70-4358-939A-D50A21C6380C}">
      <dgm:prSet/>
      <dgm:spPr/>
      <dgm:t>
        <a:bodyPr/>
        <a:lstStyle/>
        <a:p>
          <a:r>
            <a:rPr lang="nl-NL" dirty="0"/>
            <a:t>Welke van deze thema’s spreekt jou het meeste aan;</a:t>
          </a:r>
          <a:endParaRPr lang="en-US" dirty="0"/>
        </a:p>
      </dgm:t>
    </dgm:pt>
    <dgm:pt modelId="{368427A7-B38C-4590-AFAE-809C77A4FA6C}" type="parTrans" cxnId="{26981E89-4CC7-45C1-B749-F85309F9BFF0}">
      <dgm:prSet/>
      <dgm:spPr/>
      <dgm:t>
        <a:bodyPr/>
        <a:lstStyle/>
        <a:p>
          <a:endParaRPr lang="en-US"/>
        </a:p>
      </dgm:t>
    </dgm:pt>
    <dgm:pt modelId="{E3656C9A-D578-43F8-A5BA-3B6D6628EFDD}" type="sibTrans" cxnId="{26981E89-4CC7-45C1-B749-F85309F9BFF0}">
      <dgm:prSet/>
      <dgm:spPr/>
      <dgm:t>
        <a:bodyPr/>
        <a:lstStyle/>
        <a:p>
          <a:endParaRPr lang="en-US"/>
        </a:p>
      </dgm:t>
    </dgm:pt>
    <dgm:pt modelId="{ED6AA7B3-1718-427A-9C17-7A9BE7F12A69}">
      <dgm:prSet/>
      <dgm:spPr/>
      <dgm:t>
        <a:bodyPr/>
        <a:lstStyle/>
        <a:p>
          <a:r>
            <a:rPr lang="nl-NL" dirty="0"/>
            <a:t>Met welk project wil jij je bezig houden en waarom; </a:t>
          </a:r>
          <a:endParaRPr lang="en-US" dirty="0"/>
        </a:p>
      </dgm:t>
    </dgm:pt>
    <dgm:pt modelId="{9B2D0927-841E-4825-A87F-A4B1449F381A}" type="parTrans" cxnId="{9BA81C01-3C6E-4975-9CF9-7DE068E865AB}">
      <dgm:prSet/>
      <dgm:spPr/>
      <dgm:t>
        <a:bodyPr/>
        <a:lstStyle/>
        <a:p>
          <a:endParaRPr lang="en-US"/>
        </a:p>
      </dgm:t>
    </dgm:pt>
    <dgm:pt modelId="{2B25611E-D7C7-4817-9BE1-8FC9B34F98EA}" type="sibTrans" cxnId="{9BA81C01-3C6E-4975-9CF9-7DE068E865AB}">
      <dgm:prSet/>
      <dgm:spPr/>
      <dgm:t>
        <a:bodyPr/>
        <a:lstStyle/>
        <a:p>
          <a:endParaRPr lang="en-US"/>
        </a:p>
      </dgm:t>
    </dgm:pt>
    <dgm:pt modelId="{70407D0B-8E09-4910-9747-6627BFBD6EE3}">
      <dgm:prSet/>
      <dgm:spPr/>
      <dgm:t>
        <a:bodyPr/>
        <a:lstStyle/>
        <a:p>
          <a:r>
            <a:rPr lang="nl-NL" dirty="0"/>
            <a:t>Ga</a:t>
          </a:r>
          <a:r>
            <a:rPr lang="nl-NL" baseline="0" dirty="0"/>
            <a:t> op zoek </a:t>
          </a:r>
          <a:r>
            <a:rPr lang="nl-NL" baseline="0" dirty="0" err="1"/>
            <a:t>community’s</a:t>
          </a:r>
          <a:r>
            <a:rPr lang="nl-NL" baseline="0" dirty="0"/>
            <a:t> die jou aanspreken en in de omgeving zitten. </a:t>
          </a:r>
          <a:endParaRPr lang="nl-NL" dirty="0"/>
        </a:p>
      </dgm:t>
    </dgm:pt>
    <dgm:pt modelId="{0443FF2B-AF9E-4BF6-B639-44F9142FE798}" type="parTrans" cxnId="{ADFCFD35-7FFB-4AB7-870A-0A5F734040CE}">
      <dgm:prSet/>
      <dgm:spPr/>
      <dgm:t>
        <a:bodyPr/>
        <a:lstStyle/>
        <a:p>
          <a:endParaRPr lang="nl-NL"/>
        </a:p>
      </dgm:t>
    </dgm:pt>
    <dgm:pt modelId="{29820567-A854-4117-B962-73A40C23770F}" type="sibTrans" cxnId="{ADFCFD35-7FFB-4AB7-870A-0A5F734040CE}">
      <dgm:prSet/>
      <dgm:spPr/>
      <dgm:t>
        <a:bodyPr/>
        <a:lstStyle/>
        <a:p>
          <a:endParaRPr lang="nl-NL"/>
        </a:p>
      </dgm:t>
    </dgm:pt>
    <dgm:pt modelId="{21B81DF6-850B-4C82-9839-D6F8BC4DB942}" type="pres">
      <dgm:prSet presAssocID="{A104C76D-7C3B-4E9C-885E-6D5A6D56B689}" presName="Name0" presStyleCnt="0">
        <dgm:presLayoutVars>
          <dgm:dir/>
          <dgm:animLvl val="lvl"/>
          <dgm:resizeHandles val="exact"/>
        </dgm:presLayoutVars>
      </dgm:prSet>
      <dgm:spPr/>
    </dgm:pt>
    <dgm:pt modelId="{514DC219-A9C6-4688-B9D7-D4233CB8D7FB}" type="pres">
      <dgm:prSet presAssocID="{70407D0B-8E09-4910-9747-6627BFBD6EE3}" presName="boxAndChildren" presStyleCnt="0"/>
      <dgm:spPr/>
    </dgm:pt>
    <dgm:pt modelId="{052EFBCF-4AF7-4C64-85DB-33C382781021}" type="pres">
      <dgm:prSet presAssocID="{70407D0B-8E09-4910-9747-6627BFBD6EE3}" presName="parentTextBox" presStyleLbl="node1" presStyleIdx="0" presStyleCnt="6"/>
      <dgm:spPr/>
    </dgm:pt>
    <dgm:pt modelId="{4F314F5F-11C5-4E74-87E2-C5F848C97D52}" type="pres">
      <dgm:prSet presAssocID="{2B25611E-D7C7-4817-9BE1-8FC9B34F98EA}" presName="sp" presStyleCnt="0"/>
      <dgm:spPr/>
    </dgm:pt>
    <dgm:pt modelId="{6D62A378-9301-4752-807C-03BBB3642D12}" type="pres">
      <dgm:prSet presAssocID="{ED6AA7B3-1718-427A-9C17-7A9BE7F12A69}" presName="arrowAndChildren" presStyleCnt="0"/>
      <dgm:spPr/>
    </dgm:pt>
    <dgm:pt modelId="{20EB283D-7A69-4D8B-8C24-3E5B163AC193}" type="pres">
      <dgm:prSet presAssocID="{ED6AA7B3-1718-427A-9C17-7A9BE7F12A69}" presName="parentTextArrow" presStyleLbl="node1" presStyleIdx="1" presStyleCnt="6"/>
      <dgm:spPr/>
    </dgm:pt>
    <dgm:pt modelId="{CAA1F19E-2823-4623-8C45-459C503580CF}" type="pres">
      <dgm:prSet presAssocID="{E3656C9A-D578-43F8-A5BA-3B6D6628EFDD}" presName="sp" presStyleCnt="0"/>
      <dgm:spPr/>
    </dgm:pt>
    <dgm:pt modelId="{29E62EA5-F3BC-4785-ADA4-AA1FD990E1E5}" type="pres">
      <dgm:prSet presAssocID="{26893198-1B70-4358-939A-D50A21C6380C}" presName="arrowAndChildren" presStyleCnt="0"/>
      <dgm:spPr/>
    </dgm:pt>
    <dgm:pt modelId="{441EF8DB-D0A3-4A4C-9459-126C174B07D5}" type="pres">
      <dgm:prSet presAssocID="{26893198-1B70-4358-939A-D50A21C6380C}" presName="parentTextArrow" presStyleLbl="node1" presStyleIdx="2" presStyleCnt="6" custLinFactNeighborY="-2320"/>
      <dgm:spPr/>
    </dgm:pt>
    <dgm:pt modelId="{B01FD930-C9FE-4EB1-AD95-9E456F4E29D7}" type="pres">
      <dgm:prSet presAssocID="{D200F2D7-4E31-42D9-B63C-AF32C1C2193B}" presName="sp" presStyleCnt="0"/>
      <dgm:spPr/>
    </dgm:pt>
    <dgm:pt modelId="{744C5459-0B7B-44AF-AFA3-C46F4E5F2A1D}" type="pres">
      <dgm:prSet presAssocID="{83FC2A0F-6D5D-409C-B8E5-B6A2744C32EC}" presName="arrowAndChildren" presStyleCnt="0"/>
      <dgm:spPr/>
    </dgm:pt>
    <dgm:pt modelId="{DD81E93F-97B8-4093-8629-009547D330A8}" type="pres">
      <dgm:prSet presAssocID="{83FC2A0F-6D5D-409C-B8E5-B6A2744C32EC}" presName="parentTextArrow" presStyleLbl="node1" presStyleIdx="3" presStyleCnt="6"/>
      <dgm:spPr/>
    </dgm:pt>
    <dgm:pt modelId="{70CDAD27-B38F-474C-84B3-80698BC61B45}" type="pres">
      <dgm:prSet presAssocID="{2187A9EE-5FC2-412C-B0A3-6EF8FE5554AB}" presName="sp" presStyleCnt="0"/>
      <dgm:spPr/>
    </dgm:pt>
    <dgm:pt modelId="{B146DBBA-8D8B-4902-93DC-E22C4A0B6737}" type="pres">
      <dgm:prSet presAssocID="{F3F6B19D-DBF1-4321-973E-862063B97541}" presName="arrowAndChildren" presStyleCnt="0"/>
      <dgm:spPr/>
    </dgm:pt>
    <dgm:pt modelId="{9BDF8D1D-F9C8-49B4-A7DE-7E2C451A00F5}" type="pres">
      <dgm:prSet presAssocID="{F3F6B19D-DBF1-4321-973E-862063B97541}" presName="parentTextArrow" presStyleLbl="node1" presStyleIdx="4" presStyleCnt="6"/>
      <dgm:spPr/>
    </dgm:pt>
    <dgm:pt modelId="{62C0CC38-C9E1-4B05-9C4D-EDEB782C7E3B}" type="pres">
      <dgm:prSet presAssocID="{AF1BABB2-7026-4EFD-AFFC-189C23E11E56}" presName="sp" presStyleCnt="0"/>
      <dgm:spPr/>
    </dgm:pt>
    <dgm:pt modelId="{6254222A-F1C0-400D-A7D7-613DB15F10C1}" type="pres">
      <dgm:prSet presAssocID="{799678A2-FBE9-454C-B455-2669C2DDE8F9}" presName="arrowAndChildren" presStyleCnt="0"/>
      <dgm:spPr/>
    </dgm:pt>
    <dgm:pt modelId="{56895100-EB16-427A-B1D8-AE38FF5AF8FE}" type="pres">
      <dgm:prSet presAssocID="{799678A2-FBE9-454C-B455-2669C2DDE8F9}" presName="parentTextArrow" presStyleLbl="node1" presStyleIdx="5" presStyleCnt="6"/>
      <dgm:spPr/>
    </dgm:pt>
  </dgm:ptLst>
  <dgm:cxnLst>
    <dgm:cxn modelId="{9BA81C01-3C6E-4975-9CF9-7DE068E865AB}" srcId="{A104C76D-7C3B-4E9C-885E-6D5A6D56B689}" destId="{ED6AA7B3-1718-427A-9C17-7A9BE7F12A69}" srcOrd="4" destOrd="0" parTransId="{9B2D0927-841E-4825-A87F-A4B1449F381A}" sibTransId="{2B25611E-D7C7-4817-9BE1-8FC9B34F98EA}"/>
    <dgm:cxn modelId="{57744E07-4A00-4D23-92B8-EEA3EB3C81A4}" srcId="{A104C76D-7C3B-4E9C-885E-6D5A6D56B689}" destId="{83FC2A0F-6D5D-409C-B8E5-B6A2744C32EC}" srcOrd="2" destOrd="0" parTransId="{8EE5A918-AA11-4595-A728-45B2A1D88712}" sibTransId="{D200F2D7-4E31-42D9-B63C-AF32C1C2193B}"/>
    <dgm:cxn modelId="{84684C35-49C1-4B46-A80E-7CD8CB8D901E}" srcId="{A104C76D-7C3B-4E9C-885E-6D5A6D56B689}" destId="{F3F6B19D-DBF1-4321-973E-862063B97541}" srcOrd="1" destOrd="0" parTransId="{DB8CACD6-CA7F-409C-A18A-B45AFB95273C}" sibTransId="{2187A9EE-5FC2-412C-B0A3-6EF8FE5554AB}"/>
    <dgm:cxn modelId="{ADFCFD35-7FFB-4AB7-870A-0A5F734040CE}" srcId="{A104C76D-7C3B-4E9C-885E-6D5A6D56B689}" destId="{70407D0B-8E09-4910-9747-6627BFBD6EE3}" srcOrd="5" destOrd="0" parTransId="{0443FF2B-AF9E-4BF6-B639-44F9142FE798}" sibTransId="{29820567-A854-4117-B962-73A40C23770F}"/>
    <dgm:cxn modelId="{544B5B6E-5A3A-4BF3-AE0B-3B7FB0EFF129}" type="presOf" srcId="{26893198-1B70-4358-939A-D50A21C6380C}" destId="{441EF8DB-D0A3-4A4C-9459-126C174B07D5}" srcOrd="0" destOrd="0" presId="urn:microsoft.com/office/officeart/2005/8/layout/process4"/>
    <dgm:cxn modelId="{6C860A57-DF2C-4F10-B6B0-0D67E1674C59}" type="presOf" srcId="{83FC2A0F-6D5D-409C-B8E5-B6A2744C32EC}" destId="{DD81E93F-97B8-4093-8629-009547D330A8}" srcOrd="0" destOrd="0" presId="urn:microsoft.com/office/officeart/2005/8/layout/process4"/>
    <dgm:cxn modelId="{2C5D6080-93DA-479D-B4A1-BC3FED8E8A21}" type="presOf" srcId="{ED6AA7B3-1718-427A-9C17-7A9BE7F12A69}" destId="{20EB283D-7A69-4D8B-8C24-3E5B163AC193}" srcOrd="0" destOrd="0" presId="urn:microsoft.com/office/officeart/2005/8/layout/process4"/>
    <dgm:cxn modelId="{26981E89-4CC7-45C1-B749-F85309F9BFF0}" srcId="{A104C76D-7C3B-4E9C-885E-6D5A6D56B689}" destId="{26893198-1B70-4358-939A-D50A21C6380C}" srcOrd="3" destOrd="0" parTransId="{368427A7-B38C-4590-AFAE-809C77A4FA6C}" sibTransId="{E3656C9A-D578-43F8-A5BA-3B6D6628EFDD}"/>
    <dgm:cxn modelId="{BE4CAAC7-1121-4239-9D58-2900EB1FEC1E}" srcId="{A104C76D-7C3B-4E9C-885E-6D5A6D56B689}" destId="{799678A2-FBE9-454C-B455-2669C2DDE8F9}" srcOrd="0" destOrd="0" parTransId="{AE54E8F9-4BBD-46E9-B078-1C5C468ADFCE}" sibTransId="{AF1BABB2-7026-4EFD-AFFC-189C23E11E56}"/>
    <dgm:cxn modelId="{5C55FBDC-B07E-4C43-9DB3-AAFAC1A04388}" type="presOf" srcId="{A104C76D-7C3B-4E9C-885E-6D5A6D56B689}" destId="{21B81DF6-850B-4C82-9839-D6F8BC4DB942}" srcOrd="0" destOrd="0" presId="urn:microsoft.com/office/officeart/2005/8/layout/process4"/>
    <dgm:cxn modelId="{FB02ACE3-A5A7-4CD1-B8B3-D0DA8882F598}" type="presOf" srcId="{70407D0B-8E09-4910-9747-6627BFBD6EE3}" destId="{052EFBCF-4AF7-4C64-85DB-33C382781021}" srcOrd="0" destOrd="0" presId="urn:microsoft.com/office/officeart/2005/8/layout/process4"/>
    <dgm:cxn modelId="{5041F0E3-BEDF-4587-8801-76344559BF27}" type="presOf" srcId="{799678A2-FBE9-454C-B455-2669C2DDE8F9}" destId="{56895100-EB16-427A-B1D8-AE38FF5AF8FE}" srcOrd="0" destOrd="0" presId="urn:microsoft.com/office/officeart/2005/8/layout/process4"/>
    <dgm:cxn modelId="{25BD52EE-E0D5-4894-A6CF-2EF9C6C3BA8B}" type="presOf" srcId="{F3F6B19D-DBF1-4321-973E-862063B97541}" destId="{9BDF8D1D-F9C8-49B4-A7DE-7E2C451A00F5}" srcOrd="0" destOrd="0" presId="urn:microsoft.com/office/officeart/2005/8/layout/process4"/>
    <dgm:cxn modelId="{B2F0176B-7B49-42B8-AD3D-1A7C3F12B037}" type="presParOf" srcId="{21B81DF6-850B-4C82-9839-D6F8BC4DB942}" destId="{514DC219-A9C6-4688-B9D7-D4233CB8D7FB}" srcOrd="0" destOrd="0" presId="urn:microsoft.com/office/officeart/2005/8/layout/process4"/>
    <dgm:cxn modelId="{F62C30BE-9A1B-422B-B22F-A0339C976DF4}" type="presParOf" srcId="{514DC219-A9C6-4688-B9D7-D4233CB8D7FB}" destId="{052EFBCF-4AF7-4C64-85DB-33C382781021}" srcOrd="0" destOrd="0" presId="urn:microsoft.com/office/officeart/2005/8/layout/process4"/>
    <dgm:cxn modelId="{4871DABE-7E25-46DF-B876-0F0142EEA513}" type="presParOf" srcId="{21B81DF6-850B-4C82-9839-D6F8BC4DB942}" destId="{4F314F5F-11C5-4E74-87E2-C5F848C97D52}" srcOrd="1" destOrd="0" presId="urn:microsoft.com/office/officeart/2005/8/layout/process4"/>
    <dgm:cxn modelId="{52D54016-A0C5-4CCB-9993-158EC8991B83}" type="presParOf" srcId="{21B81DF6-850B-4C82-9839-D6F8BC4DB942}" destId="{6D62A378-9301-4752-807C-03BBB3642D12}" srcOrd="2" destOrd="0" presId="urn:microsoft.com/office/officeart/2005/8/layout/process4"/>
    <dgm:cxn modelId="{212DA574-4CA6-4143-A3D9-3978C3527552}" type="presParOf" srcId="{6D62A378-9301-4752-807C-03BBB3642D12}" destId="{20EB283D-7A69-4D8B-8C24-3E5B163AC193}" srcOrd="0" destOrd="0" presId="urn:microsoft.com/office/officeart/2005/8/layout/process4"/>
    <dgm:cxn modelId="{19E2C53A-E33B-4399-AF0E-66AF492B86ED}" type="presParOf" srcId="{21B81DF6-850B-4C82-9839-D6F8BC4DB942}" destId="{CAA1F19E-2823-4623-8C45-459C503580CF}" srcOrd="3" destOrd="0" presId="urn:microsoft.com/office/officeart/2005/8/layout/process4"/>
    <dgm:cxn modelId="{717672E1-3546-4C23-A6F3-85D1334EAA2A}" type="presParOf" srcId="{21B81DF6-850B-4C82-9839-D6F8BC4DB942}" destId="{29E62EA5-F3BC-4785-ADA4-AA1FD990E1E5}" srcOrd="4" destOrd="0" presId="urn:microsoft.com/office/officeart/2005/8/layout/process4"/>
    <dgm:cxn modelId="{6E195632-42A9-4607-A74E-93F4C564723B}" type="presParOf" srcId="{29E62EA5-F3BC-4785-ADA4-AA1FD990E1E5}" destId="{441EF8DB-D0A3-4A4C-9459-126C174B07D5}" srcOrd="0" destOrd="0" presId="urn:microsoft.com/office/officeart/2005/8/layout/process4"/>
    <dgm:cxn modelId="{D89F65A5-9C7F-4F39-B128-F2FB1F80430D}" type="presParOf" srcId="{21B81DF6-850B-4C82-9839-D6F8BC4DB942}" destId="{B01FD930-C9FE-4EB1-AD95-9E456F4E29D7}" srcOrd="5" destOrd="0" presId="urn:microsoft.com/office/officeart/2005/8/layout/process4"/>
    <dgm:cxn modelId="{6BA56554-FF61-4149-8C40-8EFA31313E35}" type="presParOf" srcId="{21B81DF6-850B-4C82-9839-D6F8BC4DB942}" destId="{744C5459-0B7B-44AF-AFA3-C46F4E5F2A1D}" srcOrd="6" destOrd="0" presId="urn:microsoft.com/office/officeart/2005/8/layout/process4"/>
    <dgm:cxn modelId="{FB894E4A-2A40-4CC6-B981-A4E37E0C8454}" type="presParOf" srcId="{744C5459-0B7B-44AF-AFA3-C46F4E5F2A1D}" destId="{DD81E93F-97B8-4093-8629-009547D330A8}" srcOrd="0" destOrd="0" presId="urn:microsoft.com/office/officeart/2005/8/layout/process4"/>
    <dgm:cxn modelId="{C3460758-0D38-4973-9CAF-E402856D25BD}" type="presParOf" srcId="{21B81DF6-850B-4C82-9839-D6F8BC4DB942}" destId="{70CDAD27-B38F-474C-84B3-80698BC61B45}" srcOrd="7" destOrd="0" presId="urn:microsoft.com/office/officeart/2005/8/layout/process4"/>
    <dgm:cxn modelId="{033EEFD4-27E3-4ACA-B6AC-3181ED314EC8}" type="presParOf" srcId="{21B81DF6-850B-4C82-9839-D6F8BC4DB942}" destId="{B146DBBA-8D8B-4902-93DC-E22C4A0B6737}" srcOrd="8" destOrd="0" presId="urn:microsoft.com/office/officeart/2005/8/layout/process4"/>
    <dgm:cxn modelId="{134EF105-9C9F-45A9-85F6-7031152D0546}" type="presParOf" srcId="{B146DBBA-8D8B-4902-93DC-E22C4A0B6737}" destId="{9BDF8D1D-F9C8-49B4-A7DE-7E2C451A00F5}" srcOrd="0" destOrd="0" presId="urn:microsoft.com/office/officeart/2005/8/layout/process4"/>
    <dgm:cxn modelId="{91B1FCA7-B408-4EE8-9131-0399965401C6}" type="presParOf" srcId="{21B81DF6-850B-4C82-9839-D6F8BC4DB942}" destId="{62C0CC38-C9E1-4B05-9C4D-EDEB782C7E3B}" srcOrd="9" destOrd="0" presId="urn:microsoft.com/office/officeart/2005/8/layout/process4"/>
    <dgm:cxn modelId="{E2FDFFB2-B577-4914-9930-6F8203245DB4}" type="presParOf" srcId="{21B81DF6-850B-4C82-9839-D6F8BC4DB942}" destId="{6254222A-F1C0-400D-A7D7-613DB15F10C1}" srcOrd="10" destOrd="0" presId="urn:microsoft.com/office/officeart/2005/8/layout/process4"/>
    <dgm:cxn modelId="{4A8C9536-E4D3-4814-AA38-3362BB060754}" type="presParOf" srcId="{6254222A-F1C0-400D-A7D7-613DB15F10C1}" destId="{56895100-EB16-427A-B1D8-AE38FF5AF8F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04B873-C8CA-47EE-8081-351D3E15E179}"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nl-NL"/>
        </a:p>
      </dgm:t>
    </dgm:pt>
    <dgm:pt modelId="{1F68B3A0-ABD3-413C-8E52-F279182376E2}">
      <dgm:prSet phldrT="[Tekst]"/>
      <dgm:spPr/>
      <dgm:t>
        <a:bodyPr/>
        <a:lstStyle/>
        <a:p>
          <a:r>
            <a:rPr lang="nl-NL" dirty="0"/>
            <a:t>Natuurlijke waarde</a:t>
          </a:r>
        </a:p>
      </dgm:t>
    </dgm:pt>
    <dgm:pt modelId="{29CE7F27-5A35-4E5D-9541-1D3469814EFF}" type="parTrans" cxnId="{7C47EF77-CFF3-4ECD-8B49-E787756D9F73}">
      <dgm:prSet/>
      <dgm:spPr/>
      <dgm:t>
        <a:bodyPr/>
        <a:lstStyle/>
        <a:p>
          <a:endParaRPr lang="nl-NL"/>
        </a:p>
      </dgm:t>
    </dgm:pt>
    <dgm:pt modelId="{A1BA35C8-D53E-40BE-AB33-E2A7167658E4}" type="sibTrans" cxnId="{7C47EF77-CFF3-4ECD-8B49-E787756D9F73}">
      <dgm:prSet/>
      <dgm:spPr/>
      <dgm:t>
        <a:bodyPr/>
        <a:lstStyle/>
        <a:p>
          <a:endParaRPr lang="nl-NL"/>
        </a:p>
      </dgm:t>
    </dgm:pt>
    <dgm:pt modelId="{0A438A5D-544C-4BCA-A56E-9BB9BAD36D35}">
      <dgm:prSet phldrT="[Tekst]"/>
      <dgm:spPr/>
      <dgm:t>
        <a:bodyPr/>
        <a:lstStyle/>
        <a:p>
          <a:r>
            <a:rPr lang="nl-NL" dirty="0"/>
            <a:t>Menselijke waarde</a:t>
          </a:r>
        </a:p>
      </dgm:t>
    </dgm:pt>
    <dgm:pt modelId="{EFB50017-864D-421C-BB3E-3FE70D33EE14}" type="parTrans" cxnId="{0C672830-C388-440F-8C01-0F9848012724}">
      <dgm:prSet/>
      <dgm:spPr/>
      <dgm:t>
        <a:bodyPr/>
        <a:lstStyle/>
        <a:p>
          <a:endParaRPr lang="nl-NL"/>
        </a:p>
      </dgm:t>
    </dgm:pt>
    <dgm:pt modelId="{2B98684A-9F8B-40CC-91D6-CAC8CD4FBE88}" type="sibTrans" cxnId="{0C672830-C388-440F-8C01-0F9848012724}">
      <dgm:prSet/>
      <dgm:spPr/>
      <dgm:t>
        <a:bodyPr/>
        <a:lstStyle/>
        <a:p>
          <a:endParaRPr lang="nl-NL"/>
        </a:p>
      </dgm:t>
    </dgm:pt>
    <dgm:pt modelId="{9F6B71A8-E1E3-4916-AF55-2D71E29B0165}">
      <dgm:prSet phldrT="[Tekst]"/>
      <dgm:spPr/>
      <dgm:t>
        <a:bodyPr/>
        <a:lstStyle/>
        <a:p>
          <a:r>
            <a:rPr lang="nl-NL" dirty="0"/>
            <a:t>Sociaal-Relationele waarde</a:t>
          </a:r>
        </a:p>
      </dgm:t>
    </dgm:pt>
    <dgm:pt modelId="{C878A8C0-1A2E-4BB9-A5FF-CF772AC3AAF9}" type="parTrans" cxnId="{DD2BCFDD-6282-4B09-9572-E28A4FDFB5E8}">
      <dgm:prSet/>
      <dgm:spPr/>
      <dgm:t>
        <a:bodyPr/>
        <a:lstStyle/>
        <a:p>
          <a:endParaRPr lang="nl-NL"/>
        </a:p>
      </dgm:t>
    </dgm:pt>
    <dgm:pt modelId="{8A8B16A8-304F-45A7-8997-26BF578D364E}" type="sibTrans" cxnId="{DD2BCFDD-6282-4B09-9572-E28A4FDFB5E8}">
      <dgm:prSet/>
      <dgm:spPr/>
      <dgm:t>
        <a:bodyPr/>
        <a:lstStyle/>
        <a:p>
          <a:endParaRPr lang="nl-NL"/>
        </a:p>
      </dgm:t>
    </dgm:pt>
    <dgm:pt modelId="{74761920-A827-48C4-A2B1-13C7E5ABD561}">
      <dgm:prSet phldrT="[Tekst]"/>
      <dgm:spPr/>
      <dgm:t>
        <a:bodyPr/>
        <a:lstStyle/>
        <a:p>
          <a:r>
            <a:rPr lang="nl-NL" dirty="0"/>
            <a:t>Intellectuele waarde</a:t>
          </a:r>
        </a:p>
      </dgm:t>
    </dgm:pt>
    <dgm:pt modelId="{C1E4A9EB-2E46-4B61-9615-7BA63C8BE2AA}" type="parTrans" cxnId="{E02F74FD-1B39-4ACB-A8F8-4BF9C2F501A3}">
      <dgm:prSet/>
      <dgm:spPr/>
      <dgm:t>
        <a:bodyPr/>
        <a:lstStyle/>
        <a:p>
          <a:endParaRPr lang="nl-NL"/>
        </a:p>
      </dgm:t>
    </dgm:pt>
    <dgm:pt modelId="{81769FD7-95B5-466B-9531-81545C4DAA5F}" type="sibTrans" cxnId="{E02F74FD-1B39-4ACB-A8F8-4BF9C2F501A3}">
      <dgm:prSet/>
      <dgm:spPr/>
      <dgm:t>
        <a:bodyPr/>
        <a:lstStyle/>
        <a:p>
          <a:endParaRPr lang="nl-NL"/>
        </a:p>
      </dgm:t>
    </dgm:pt>
    <dgm:pt modelId="{CCC7E392-0D2C-47A9-8265-1A1A636A4BDD}">
      <dgm:prSet phldrT="[Tekst]"/>
      <dgm:spPr/>
      <dgm:t>
        <a:bodyPr/>
        <a:lstStyle/>
        <a:p>
          <a:endParaRPr lang="nl-NL" dirty="0"/>
        </a:p>
      </dgm:t>
    </dgm:pt>
    <dgm:pt modelId="{7C4289FC-662E-4CEF-936A-603A0920024D}" type="parTrans" cxnId="{11DB0630-B105-45F3-918F-5AF4B33EEE33}">
      <dgm:prSet/>
      <dgm:spPr/>
      <dgm:t>
        <a:bodyPr/>
        <a:lstStyle/>
        <a:p>
          <a:endParaRPr lang="nl-NL"/>
        </a:p>
      </dgm:t>
    </dgm:pt>
    <dgm:pt modelId="{480B5D39-3B53-473B-8059-28C196F0D8CF}" type="sibTrans" cxnId="{11DB0630-B105-45F3-918F-5AF4B33EEE33}">
      <dgm:prSet/>
      <dgm:spPr/>
      <dgm:t>
        <a:bodyPr/>
        <a:lstStyle/>
        <a:p>
          <a:endParaRPr lang="nl-NL"/>
        </a:p>
      </dgm:t>
    </dgm:pt>
    <dgm:pt modelId="{7DEB94D6-5BA8-4076-857E-B4B84B4374BB}">
      <dgm:prSet/>
      <dgm:spPr/>
      <dgm:t>
        <a:bodyPr/>
        <a:lstStyle/>
        <a:p>
          <a:r>
            <a:rPr lang="nl-NL" dirty="0"/>
            <a:t>Financiële waarde</a:t>
          </a:r>
        </a:p>
      </dgm:t>
    </dgm:pt>
    <dgm:pt modelId="{CA1F9044-DDC0-4D3A-B3B0-10550B810BDF}" type="parTrans" cxnId="{33779CD6-6110-4BE8-89E7-BEB2318745B7}">
      <dgm:prSet/>
      <dgm:spPr/>
      <dgm:t>
        <a:bodyPr/>
        <a:lstStyle/>
        <a:p>
          <a:endParaRPr lang="nl-NL"/>
        </a:p>
      </dgm:t>
    </dgm:pt>
    <dgm:pt modelId="{64246AA3-F820-4338-8618-BE4BAE3F0AD4}" type="sibTrans" cxnId="{33779CD6-6110-4BE8-89E7-BEB2318745B7}">
      <dgm:prSet/>
      <dgm:spPr/>
      <dgm:t>
        <a:bodyPr/>
        <a:lstStyle/>
        <a:p>
          <a:endParaRPr lang="nl-NL"/>
        </a:p>
      </dgm:t>
    </dgm:pt>
    <dgm:pt modelId="{49FDA784-895C-4665-8366-A2E4BFA2421C}">
      <dgm:prSet/>
      <dgm:spPr/>
      <dgm:t>
        <a:bodyPr/>
        <a:lstStyle/>
        <a:p>
          <a:r>
            <a:rPr lang="nl-NL" dirty="0"/>
            <a:t>Materiële waarde</a:t>
          </a:r>
        </a:p>
      </dgm:t>
    </dgm:pt>
    <dgm:pt modelId="{3D1E8006-7A20-4FF7-BB1D-296A5CE6F762}" type="parTrans" cxnId="{501D9595-90F9-48B1-AC1A-C92FCEF29F15}">
      <dgm:prSet/>
      <dgm:spPr/>
      <dgm:t>
        <a:bodyPr/>
        <a:lstStyle/>
        <a:p>
          <a:endParaRPr lang="nl-NL"/>
        </a:p>
      </dgm:t>
    </dgm:pt>
    <dgm:pt modelId="{DF5563FA-FBC9-4E91-BFDE-9FDF5CFD2E17}" type="sibTrans" cxnId="{501D9595-90F9-48B1-AC1A-C92FCEF29F15}">
      <dgm:prSet/>
      <dgm:spPr/>
      <dgm:t>
        <a:bodyPr/>
        <a:lstStyle/>
        <a:p>
          <a:endParaRPr lang="nl-NL"/>
        </a:p>
      </dgm:t>
    </dgm:pt>
    <dgm:pt modelId="{956BB488-2212-4529-A23F-C4D317D506EE}" type="pres">
      <dgm:prSet presAssocID="{1504B873-C8CA-47EE-8081-351D3E15E179}" presName="compositeShape" presStyleCnt="0">
        <dgm:presLayoutVars>
          <dgm:chMax val="7"/>
          <dgm:dir/>
          <dgm:resizeHandles val="exact"/>
        </dgm:presLayoutVars>
      </dgm:prSet>
      <dgm:spPr/>
    </dgm:pt>
    <dgm:pt modelId="{FF9C0C8C-C3F2-4CC1-829D-FB718EA0CBAE}" type="pres">
      <dgm:prSet presAssocID="{1F68B3A0-ABD3-413C-8E52-F279182376E2}" presName="circ1" presStyleLbl="vennNode1" presStyleIdx="0" presStyleCnt="6"/>
      <dgm:spPr/>
    </dgm:pt>
    <dgm:pt modelId="{C46B5A78-6791-41A7-970B-BBBD591572E3}" type="pres">
      <dgm:prSet presAssocID="{1F68B3A0-ABD3-413C-8E52-F279182376E2}" presName="circ1Tx" presStyleLbl="revTx" presStyleIdx="0" presStyleCnt="0" custScaleX="127174">
        <dgm:presLayoutVars>
          <dgm:chMax val="0"/>
          <dgm:chPref val="0"/>
          <dgm:bulletEnabled val="1"/>
        </dgm:presLayoutVars>
      </dgm:prSet>
      <dgm:spPr/>
    </dgm:pt>
    <dgm:pt modelId="{274F6326-E4F3-4763-ACCC-59786DE52404}" type="pres">
      <dgm:prSet presAssocID="{0A438A5D-544C-4BCA-A56E-9BB9BAD36D35}" presName="circ2" presStyleLbl="vennNode1" presStyleIdx="1" presStyleCnt="6"/>
      <dgm:spPr/>
    </dgm:pt>
    <dgm:pt modelId="{85ED3455-7964-486A-B24D-818D4F81E439}" type="pres">
      <dgm:prSet presAssocID="{0A438A5D-544C-4BCA-A56E-9BB9BAD36D35}" presName="circ2Tx" presStyleLbl="revTx" presStyleIdx="0" presStyleCnt="0">
        <dgm:presLayoutVars>
          <dgm:chMax val="0"/>
          <dgm:chPref val="0"/>
          <dgm:bulletEnabled val="1"/>
        </dgm:presLayoutVars>
      </dgm:prSet>
      <dgm:spPr/>
    </dgm:pt>
    <dgm:pt modelId="{FBE1B233-50F7-4070-ADEB-C6420A0ED4A6}" type="pres">
      <dgm:prSet presAssocID="{9F6B71A8-E1E3-4916-AF55-2D71E29B0165}" presName="circ3" presStyleLbl="vennNode1" presStyleIdx="2" presStyleCnt="6"/>
      <dgm:spPr/>
    </dgm:pt>
    <dgm:pt modelId="{23C66F8A-E413-47D4-9E51-18F174D80EB2}" type="pres">
      <dgm:prSet presAssocID="{9F6B71A8-E1E3-4916-AF55-2D71E29B0165}" presName="circ3Tx" presStyleLbl="revTx" presStyleIdx="0" presStyleCnt="0">
        <dgm:presLayoutVars>
          <dgm:chMax val="0"/>
          <dgm:chPref val="0"/>
          <dgm:bulletEnabled val="1"/>
        </dgm:presLayoutVars>
      </dgm:prSet>
      <dgm:spPr/>
    </dgm:pt>
    <dgm:pt modelId="{837EF41E-1D01-4EC8-9174-6AEEE6378D3A}" type="pres">
      <dgm:prSet presAssocID="{74761920-A827-48C4-A2B1-13C7E5ABD561}" presName="circ4" presStyleLbl="vennNode1" presStyleIdx="3" presStyleCnt="6"/>
      <dgm:spPr/>
    </dgm:pt>
    <dgm:pt modelId="{E63721D2-5F2F-4981-833C-7974A32EE2FB}" type="pres">
      <dgm:prSet presAssocID="{74761920-A827-48C4-A2B1-13C7E5ABD561}" presName="circ4Tx" presStyleLbl="revTx" presStyleIdx="0" presStyleCnt="0">
        <dgm:presLayoutVars>
          <dgm:chMax val="0"/>
          <dgm:chPref val="0"/>
          <dgm:bulletEnabled val="1"/>
        </dgm:presLayoutVars>
      </dgm:prSet>
      <dgm:spPr/>
    </dgm:pt>
    <dgm:pt modelId="{4ADC7BFA-D60A-4442-A10F-295F0AE47257}" type="pres">
      <dgm:prSet presAssocID="{7DEB94D6-5BA8-4076-857E-B4B84B4374BB}" presName="circ5" presStyleLbl="vennNode1" presStyleIdx="4" presStyleCnt="6"/>
      <dgm:spPr/>
    </dgm:pt>
    <dgm:pt modelId="{BD94A8CC-DAFC-4375-AF2D-D0AB5AB0ED3C}" type="pres">
      <dgm:prSet presAssocID="{7DEB94D6-5BA8-4076-857E-B4B84B4374BB}" presName="circ5Tx" presStyleLbl="revTx" presStyleIdx="0" presStyleCnt="0">
        <dgm:presLayoutVars>
          <dgm:chMax val="0"/>
          <dgm:chPref val="0"/>
          <dgm:bulletEnabled val="1"/>
        </dgm:presLayoutVars>
      </dgm:prSet>
      <dgm:spPr/>
    </dgm:pt>
    <dgm:pt modelId="{10C5EDD1-3482-4C84-A078-6240B33044EB}" type="pres">
      <dgm:prSet presAssocID="{49FDA784-895C-4665-8366-A2E4BFA2421C}" presName="circ6" presStyleLbl="vennNode1" presStyleIdx="5" presStyleCnt="6"/>
      <dgm:spPr/>
    </dgm:pt>
    <dgm:pt modelId="{40328B34-B9D2-4FDD-A004-33D97E326ABA}" type="pres">
      <dgm:prSet presAssocID="{49FDA784-895C-4665-8366-A2E4BFA2421C}" presName="circ6Tx" presStyleLbl="revTx" presStyleIdx="0" presStyleCnt="0">
        <dgm:presLayoutVars>
          <dgm:chMax val="0"/>
          <dgm:chPref val="0"/>
          <dgm:bulletEnabled val="1"/>
        </dgm:presLayoutVars>
      </dgm:prSet>
      <dgm:spPr/>
    </dgm:pt>
  </dgm:ptLst>
  <dgm:cxnLst>
    <dgm:cxn modelId="{35FF5B01-F4DF-4BBE-89C3-8A81D9CDFC52}" type="presOf" srcId="{9F6B71A8-E1E3-4916-AF55-2D71E29B0165}" destId="{23C66F8A-E413-47D4-9E51-18F174D80EB2}" srcOrd="0" destOrd="0" presId="urn:microsoft.com/office/officeart/2005/8/layout/venn1"/>
    <dgm:cxn modelId="{48F34714-0A39-4E90-80A6-087ED5E9FD08}" type="presOf" srcId="{1F68B3A0-ABD3-413C-8E52-F279182376E2}" destId="{C46B5A78-6791-41A7-970B-BBBD591572E3}" srcOrd="0" destOrd="0" presId="urn:microsoft.com/office/officeart/2005/8/layout/venn1"/>
    <dgm:cxn modelId="{11DB0630-B105-45F3-918F-5AF4B33EEE33}" srcId="{1F68B3A0-ABD3-413C-8E52-F279182376E2}" destId="{CCC7E392-0D2C-47A9-8265-1A1A636A4BDD}" srcOrd="0" destOrd="0" parTransId="{7C4289FC-662E-4CEF-936A-603A0920024D}" sibTransId="{480B5D39-3B53-473B-8059-28C196F0D8CF}"/>
    <dgm:cxn modelId="{0C672830-C388-440F-8C01-0F9848012724}" srcId="{1504B873-C8CA-47EE-8081-351D3E15E179}" destId="{0A438A5D-544C-4BCA-A56E-9BB9BAD36D35}" srcOrd="1" destOrd="0" parTransId="{EFB50017-864D-421C-BB3E-3FE70D33EE14}" sibTransId="{2B98684A-9F8B-40CC-91D6-CAC8CD4FBE88}"/>
    <dgm:cxn modelId="{68738E3A-67E1-45D5-8BBB-A81071AD7E38}" type="presOf" srcId="{7DEB94D6-5BA8-4076-857E-B4B84B4374BB}" destId="{BD94A8CC-DAFC-4375-AF2D-D0AB5AB0ED3C}" srcOrd="0" destOrd="0" presId="urn:microsoft.com/office/officeart/2005/8/layout/venn1"/>
    <dgm:cxn modelId="{3942E045-4D96-483E-AC2F-473C8A5084B1}" type="presOf" srcId="{1504B873-C8CA-47EE-8081-351D3E15E179}" destId="{956BB488-2212-4529-A23F-C4D317D506EE}" srcOrd="0" destOrd="0" presId="urn:microsoft.com/office/officeart/2005/8/layout/venn1"/>
    <dgm:cxn modelId="{863A8A4D-15C9-4F98-941D-C658598FC0E2}" type="presOf" srcId="{CCC7E392-0D2C-47A9-8265-1A1A636A4BDD}" destId="{C46B5A78-6791-41A7-970B-BBBD591572E3}" srcOrd="0" destOrd="1" presId="urn:microsoft.com/office/officeart/2005/8/layout/venn1"/>
    <dgm:cxn modelId="{09EFFA73-D2CD-449A-8D42-F7B874A52CC7}" type="presOf" srcId="{74761920-A827-48C4-A2B1-13C7E5ABD561}" destId="{E63721D2-5F2F-4981-833C-7974A32EE2FB}" srcOrd="0" destOrd="0" presId="urn:microsoft.com/office/officeart/2005/8/layout/venn1"/>
    <dgm:cxn modelId="{95B8C654-A7FF-48E2-8B40-50C40A708FAD}" type="presOf" srcId="{0A438A5D-544C-4BCA-A56E-9BB9BAD36D35}" destId="{85ED3455-7964-486A-B24D-818D4F81E439}" srcOrd="0" destOrd="0" presId="urn:microsoft.com/office/officeart/2005/8/layout/venn1"/>
    <dgm:cxn modelId="{7C47EF77-CFF3-4ECD-8B49-E787756D9F73}" srcId="{1504B873-C8CA-47EE-8081-351D3E15E179}" destId="{1F68B3A0-ABD3-413C-8E52-F279182376E2}" srcOrd="0" destOrd="0" parTransId="{29CE7F27-5A35-4E5D-9541-1D3469814EFF}" sibTransId="{A1BA35C8-D53E-40BE-AB33-E2A7167658E4}"/>
    <dgm:cxn modelId="{501D9595-90F9-48B1-AC1A-C92FCEF29F15}" srcId="{1504B873-C8CA-47EE-8081-351D3E15E179}" destId="{49FDA784-895C-4665-8366-A2E4BFA2421C}" srcOrd="5" destOrd="0" parTransId="{3D1E8006-7A20-4FF7-BB1D-296A5CE6F762}" sibTransId="{DF5563FA-FBC9-4E91-BFDE-9FDF5CFD2E17}"/>
    <dgm:cxn modelId="{33779CD6-6110-4BE8-89E7-BEB2318745B7}" srcId="{1504B873-C8CA-47EE-8081-351D3E15E179}" destId="{7DEB94D6-5BA8-4076-857E-B4B84B4374BB}" srcOrd="4" destOrd="0" parTransId="{CA1F9044-DDC0-4D3A-B3B0-10550B810BDF}" sibTransId="{64246AA3-F820-4338-8618-BE4BAE3F0AD4}"/>
    <dgm:cxn modelId="{DD2BCFDD-6282-4B09-9572-E28A4FDFB5E8}" srcId="{1504B873-C8CA-47EE-8081-351D3E15E179}" destId="{9F6B71A8-E1E3-4916-AF55-2D71E29B0165}" srcOrd="2" destOrd="0" parTransId="{C878A8C0-1A2E-4BB9-A5FF-CF772AC3AAF9}" sibTransId="{8A8B16A8-304F-45A7-8997-26BF578D364E}"/>
    <dgm:cxn modelId="{BF3F7EEC-3781-47BE-8A7F-570B297F2EC3}" type="presOf" srcId="{49FDA784-895C-4665-8366-A2E4BFA2421C}" destId="{40328B34-B9D2-4FDD-A004-33D97E326ABA}" srcOrd="0" destOrd="0" presId="urn:microsoft.com/office/officeart/2005/8/layout/venn1"/>
    <dgm:cxn modelId="{E02F74FD-1B39-4ACB-A8F8-4BF9C2F501A3}" srcId="{1504B873-C8CA-47EE-8081-351D3E15E179}" destId="{74761920-A827-48C4-A2B1-13C7E5ABD561}" srcOrd="3" destOrd="0" parTransId="{C1E4A9EB-2E46-4B61-9615-7BA63C8BE2AA}" sibTransId="{81769FD7-95B5-466B-9531-81545C4DAA5F}"/>
    <dgm:cxn modelId="{DE3298F5-212F-495F-8841-A275BFCC2DAC}" type="presParOf" srcId="{956BB488-2212-4529-A23F-C4D317D506EE}" destId="{FF9C0C8C-C3F2-4CC1-829D-FB718EA0CBAE}" srcOrd="0" destOrd="0" presId="urn:microsoft.com/office/officeart/2005/8/layout/venn1"/>
    <dgm:cxn modelId="{2CD6D5B7-A28B-4914-8E8E-672509A32260}" type="presParOf" srcId="{956BB488-2212-4529-A23F-C4D317D506EE}" destId="{C46B5A78-6791-41A7-970B-BBBD591572E3}" srcOrd="1" destOrd="0" presId="urn:microsoft.com/office/officeart/2005/8/layout/venn1"/>
    <dgm:cxn modelId="{08C20899-3CF2-4979-BC3B-F65FD5BB6503}" type="presParOf" srcId="{956BB488-2212-4529-A23F-C4D317D506EE}" destId="{274F6326-E4F3-4763-ACCC-59786DE52404}" srcOrd="2" destOrd="0" presId="urn:microsoft.com/office/officeart/2005/8/layout/venn1"/>
    <dgm:cxn modelId="{F7DDE2CC-FF32-4ADC-9F2F-0730DF5147B9}" type="presParOf" srcId="{956BB488-2212-4529-A23F-C4D317D506EE}" destId="{85ED3455-7964-486A-B24D-818D4F81E439}" srcOrd="3" destOrd="0" presId="urn:microsoft.com/office/officeart/2005/8/layout/venn1"/>
    <dgm:cxn modelId="{13244925-07B7-4B3E-9418-8920493C628E}" type="presParOf" srcId="{956BB488-2212-4529-A23F-C4D317D506EE}" destId="{FBE1B233-50F7-4070-ADEB-C6420A0ED4A6}" srcOrd="4" destOrd="0" presId="urn:microsoft.com/office/officeart/2005/8/layout/venn1"/>
    <dgm:cxn modelId="{7B747BEF-C168-4327-BFBB-EA7A97B48B3A}" type="presParOf" srcId="{956BB488-2212-4529-A23F-C4D317D506EE}" destId="{23C66F8A-E413-47D4-9E51-18F174D80EB2}" srcOrd="5" destOrd="0" presId="urn:microsoft.com/office/officeart/2005/8/layout/venn1"/>
    <dgm:cxn modelId="{7217EFD2-CB1C-4B88-AF07-BD6EF5FFA92C}" type="presParOf" srcId="{956BB488-2212-4529-A23F-C4D317D506EE}" destId="{837EF41E-1D01-4EC8-9174-6AEEE6378D3A}" srcOrd="6" destOrd="0" presId="urn:microsoft.com/office/officeart/2005/8/layout/venn1"/>
    <dgm:cxn modelId="{76B92E10-9D33-4B4C-A650-138DAC7B6403}" type="presParOf" srcId="{956BB488-2212-4529-A23F-C4D317D506EE}" destId="{E63721D2-5F2F-4981-833C-7974A32EE2FB}" srcOrd="7" destOrd="0" presId="urn:microsoft.com/office/officeart/2005/8/layout/venn1"/>
    <dgm:cxn modelId="{7C9CDAE3-C43E-4DCF-B0E5-2129D5384BFD}" type="presParOf" srcId="{956BB488-2212-4529-A23F-C4D317D506EE}" destId="{4ADC7BFA-D60A-4442-A10F-295F0AE47257}" srcOrd="8" destOrd="0" presId="urn:microsoft.com/office/officeart/2005/8/layout/venn1"/>
    <dgm:cxn modelId="{4E2836B1-B4FF-490E-9290-EA15C7A50D15}" type="presParOf" srcId="{956BB488-2212-4529-A23F-C4D317D506EE}" destId="{BD94A8CC-DAFC-4375-AF2D-D0AB5AB0ED3C}" srcOrd="9" destOrd="0" presId="urn:microsoft.com/office/officeart/2005/8/layout/venn1"/>
    <dgm:cxn modelId="{FA8C7F92-FC70-4A43-8D9F-8C5D81B48B31}" type="presParOf" srcId="{956BB488-2212-4529-A23F-C4D317D506EE}" destId="{10C5EDD1-3482-4C84-A078-6240B33044EB}" srcOrd="10" destOrd="0" presId="urn:microsoft.com/office/officeart/2005/8/layout/venn1"/>
    <dgm:cxn modelId="{05A094F0-854E-4B1C-BD5C-ECD34F0239A1}" type="presParOf" srcId="{956BB488-2212-4529-A23F-C4D317D506EE}" destId="{40328B34-B9D2-4FDD-A004-33D97E326ABA}"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EFBCF-4AF7-4C64-85DB-33C382781021}">
      <dsp:nvSpPr>
        <dsp:cNvPr id="0" name=""/>
        <dsp:cNvSpPr/>
      </dsp:nvSpPr>
      <dsp:spPr>
        <a:xfrm>
          <a:off x="0" y="3904981"/>
          <a:ext cx="11449049" cy="5125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kern="1200" dirty="0"/>
            <a:t>Ga</a:t>
          </a:r>
          <a:r>
            <a:rPr lang="nl-NL" sz="1800" kern="1200" baseline="0" dirty="0"/>
            <a:t> op zoek </a:t>
          </a:r>
          <a:r>
            <a:rPr lang="nl-NL" sz="1800" kern="1200" baseline="0" dirty="0" err="1"/>
            <a:t>community’s</a:t>
          </a:r>
          <a:r>
            <a:rPr lang="nl-NL" sz="1800" kern="1200" baseline="0" dirty="0"/>
            <a:t> die jou aanspreken en in de omgeving zitten. </a:t>
          </a:r>
          <a:endParaRPr lang="nl-NL" sz="1800" kern="1200" dirty="0"/>
        </a:p>
      </dsp:txBody>
      <dsp:txXfrm>
        <a:off x="0" y="3904981"/>
        <a:ext cx="11449049" cy="512526"/>
      </dsp:txXfrm>
    </dsp:sp>
    <dsp:sp modelId="{20EB283D-7A69-4D8B-8C24-3E5B163AC193}">
      <dsp:nvSpPr>
        <dsp:cNvPr id="0" name=""/>
        <dsp:cNvSpPr/>
      </dsp:nvSpPr>
      <dsp:spPr>
        <a:xfrm rot="10800000">
          <a:off x="0" y="3124403"/>
          <a:ext cx="11449049" cy="788266"/>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kern="1200" dirty="0"/>
            <a:t>Met welk project wil jij je bezig houden en waarom; </a:t>
          </a:r>
          <a:endParaRPr lang="en-US" sz="1800" kern="1200" dirty="0"/>
        </a:p>
      </dsp:txBody>
      <dsp:txXfrm rot="10800000">
        <a:off x="0" y="3124403"/>
        <a:ext cx="11449049" cy="512192"/>
      </dsp:txXfrm>
    </dsp:sp>
    <dsp:sp modelId="{441EF8DB-D0A3-4A4C-9459-126C174B07D5}">
      <dsp:nvSpPr>
        <dsp:cNvPr id="0" name=""/>
        <dsp:cNvSpPr/>
      </dsp:nvSpPr>
      <dsp:spPr>
        <a:xfrm rot="10800000">
          <a:off x="0" y="2325537"/>
          <a:ext cx="11449049" cy="788266"/>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kern="1200" dirty="0"/>
            <a:t>Welke van deze thema’s spreekt jou het meeste aan;</a:t>
          </a:r>
          <a:endParaRPr lang="en-US" sz="1800" kern="1200" dirty="0"/>
        </a:p>
      </dsp:txBody>
      <dsp:txXfrm rot="10800000">
        <a:off x="0" y="2325537"/>
        <a:ext cx="11449049" cy="512192"/>
      </dsp:txXfrm>
    </dsp:sp>
    <dsp:sp modelId="{DD81E93F-97B8-4093-8629-009547D330A8}">
      <dsp:nvSpPr>
        <dsp:cNvPr id="0" name=""/>
        <dsp:cNvSpPr/>
      </dsp:nvSpPr>
      <dsp:spPr>
        <a:xfrm rot="10800000">
          <a:off x="0" y="1563247"/>
          <a:ext cx="11449049" cy="788266"/>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kern="1200" dirty="0"/>
            <a:t>Met welke 5 thema’s houdt het groene brein zicht bezig;</a:t>
          </a:r>
          <a:endParaRPr lang="en-US" sz="1800" kern="1200" dirty="0"/>
        </a:p>
      </dsp:txBody>
      <dsp:txXfrm rot="10800000">
        <a:off x="0" y="1563247"/>
        <a:ext cx="11449049" cy="512192"/>
      </dsp:txXfrm>
    </dsp:sp>
    <dsp:sp modelId="{9BDF8D1D-F9C8-49B4-A7DE-7E2C451A00F5}">
      <dsp:nvSpPr>
        <dsp:cNvPr id="0" name=""/>
        <dsp:cNvSpPr/>
      </dsp:nvSpPr>
      <dsp:spPr>
        <a:xfrm rot="10800000">
          <a:off x="0" y="782668"/>
          <a:ext cx="11449049" cy="788266"/>
        </a:xfrm>
        <a:prstGeom prst="upArrowCallou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kern="1200" dirty="0"/>
            <a:t>Beantwoord de volgende vragen: </a:t>
          </a:r>
          <a:endParaRPr lang="en-US" sz="1800" kern="1200" dirty="0"/>
        </a:p>
      </dsp:txBody>
      <dsp:txXfrm rot="10800000">
        <a:off x="0" y="782668"/>
        <a:ext cx="11449049" cy="512192"/>
      </dsp:txXfrm>
    </dsp:sp>
    <dsp:sp modelId="{56895100-EB16-427A-B1D8-AE38FF5AF8FE}">
      <dsp:nvSpPr>
        <dsp:cNvPr id="0" name=""/>
        <dsp:cNvSpPr/>
      </dsp:nvSpPr>
      <dsp:spPr>
        <a:xfrm rot="10800000">
          <a:off x="0" y="2090"/>
          <a:ext cx="11449049" cy="788266"/>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kern="1200"/>
            <a:t>Ga individueel op zoek naar projecten waar het groene brein zich op dit moment mee bezighoudt. </a:t>
          </a:r>
          <a:endParaRPr lang="en-US" sz="1800" kern="1200"/>
        </a:p>
      </dsp:txBody>
      <dsp:txXfrm rot="10800000">
        <a:off x="0" y="2090"/>
        <a:ext cx="11449049" cy="512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C0C8C-C3F2-4CC1-829D-FB718EA0CBAE}">
      <dsp:nvSpPr>
        <dsp:cNvPr id="0" name=""/>
        <dsp:cNvSpPr/>
      </dsp:nvSpPr>
      <dsp:spPr>
        <a:xfrm>
          <a:off x="2419563" y="2092120"/>
          <a:ext cx="1528145" cy="152814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46B5A78-6791-41A7-970B-BBBD591572E3}">
      <dsp:nvSpPr>
        <dsp:cNvPr id="0" name=""/>
        <dsp:cNvSpPr/>
      </dsp:nvSpPr>
      <dsp:spPr>
        <a:xfrm>
          <a:off x="1969008" y="951462"/>
          <a:ext cx="2429254" cy="10405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1066800">
            <a:lnSpc>
              <a:spcPct val="90000"/>
            </a:lnSpc>
            <a:spcBef>
              <a:spcPct val="0"/>
            </a:spcBef>
            <a:spcAft>
              <a:spcPct val="35000"/>
            </a:spcAft>
            <a:buNone/>
          </a:pPr>
          <a:r>
            <a:rPr lang="nl-NL" sz="2400" kern="1200" dirty="0"/>
            <a:t>Natuurlijke waarde</a:t>
          </a:r>
        </a:p>
        <a:p>
          <a:pPr marL="171450" lvl="1" indent="-171450" algn="l" defTabSz="844550">
            <a:lnSpc>
              <a:spcPct val="90000"/>
            </a:lnSpc>
            <a:spcBef>
              <a:spcPct val="0"/>
            </a:spcBef>
            <a:spcAft>
              <a:spcPct val="15000"/>
            </a:spcAft>
            <a:buChar char="•"/>
          </a:pPr>
          <a:endParaRPr lang="nl-NL" sz="1900" kern="1200" dirty="0"/>
        </a:p>
      </dsp:txBody>
      <dsp:txXfrm>
        <a:off x="1969008" y="951462"/>
        <a:ext cx="2429254" cy="1040565"/>
      </dsp:txXfrm>
    </dsp:sp>
    <dsp:sp modelId="{274F6326-E4F3-4763-ACCC-59786DE52404}">
      <dsp:nvSpPr>
        <dsp:cNvPr id="0" name=""/>
        <dsp:cNvSpPr/>
      </dsp:nvSpPr>
      <dsp:spPr>
        <a:xfrm>
          <a:off x="2915573" y="2378523"/>
          <a:ext cx="1528145" cy="1528145"/>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5ED3455-7964-486A-B24D-818D4F81E439}">
      <dsp:nvSpPr>
        <dsp:cNvPr id="0" name=""/>
        <dsp:cNvSpPr/>
      </dsp:nvSpPr>
      <dsp:spPr>
        <a:xfrm>
          <a:off x="4557056" y="1942477"/>
          <a:ext cx="1810215" cy="113966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nl-NL" sz="2400" kern="1200" dirty="0"/>
            <a:t>Menselijke waarde</a:t>
          </a:r>
        </a:p>
      </dsp:txBody>
      <dsp:txXfrm>
        <a:off x="4557056" y="1942477"/>
        <a:ext cx="1810215" cy="1139667"/>
      </dsp:txXfrm>
    </dsp:sp>
    <dsp:sp modelId="{FBE1B233-50F7-4070-ADEB-C6420A0ED4A6}">
      <dsp:nvSpPr>
        <dsp:cNvPr id="0" name=""/>
        <dsp:cNvSpPr/>
      </dsp:nvSpPr>
      <dsp:spPr>
        <a:xfrm>
          <a:off x="2915573" y="2951330"/>
          <a:ext cx="1528145" cy="152814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3C66F8A-E413-47D4-9E51-18F174D80EB2}">
      <dsp:nvSpPr>
        <dsp:cNvPr id="0" name=""/>
        <dsp:cNvSpPr/>
      </dsp:nvSpPr>
      <dsp:spPr>
        <a:xfrm>
          <a:off x="4557056" y="3642068"/>
          <a:ext cx="1810215" cy="12734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nl-NL" sz="2400" kern="1200" dirty="0"/>
            <a:t>Sociaal-Relationele waarde</a:t>
          </a:r>
        </a:p>
      </dsp:txBody>
      <dsp:txXfrm>
        <a:off x="4557056" y="3642068"/>
        <a:ext cx="1810215" cy="1273454"/>
      </dsp:txXfrm>
    </dsp:sp>
    <dsp:sp modelId="{837EF41E-1D01-4EC8-9174-6AEEE6378D3A}">
      <dsp:nvSpPr>
        <dsp:cNvPr id="0" name=""/>
        <dsp:cNvSpPr/>
      </dsp:nvSpPr>
      <dsp:spPr>
        <a:xfrm>
          <a:off x="2419563" y="3238229"/>
          <a:ext cx="1528145" cy="1528145"/>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63721D2-5F2F-4981-833C-7974A32EE2FB}">
      <dsp:nvSpPr>
        <dsp:cNvPr id="0" name=""/>
        <dsp:cNvSpPr/>
      </dsp:nvSpPr>
      <dsp:spPr>
        <a:xfrm>
          <a:off x="2228545" y="4865971"/>
          <a:ext cx="1910181" cy="10405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nl-NL" sz="2400" kern="1200" dirty="0"/>
            <a:t>Intellectuele waarde</a:t>
          </a:r>
        </a:p>
      </dsp:txBody>
      <dsp:txXfrm>
        <a:off x="2228545" y="4865971"/>
        <a:ext cx="1910181" cy="1040565"/>
      </dsp:txXfrm>
    </dsp:sp>
    <dsp:sp modelId="{4ADC7BFA-D60A-4442-A10F-295F0AE47257}">
      <dsp:nvSpPr>
        <dsp:cNvPr id="0" name=""/>
        <dsp:cNvSpPr/>
      </dsp:nvSpPr>
      <dsp:spPr>
        <a:xfrm>
          <a:off x="1923552" y="2951330"/>
          <a:ext cx="1528145" cy="1528145"/>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D94A8CC-DAFC-4375-AF2D-D0AB5AB0ED3C}">
      <dsp:nvSpPr>
        <dsp:cNvPr id="0" name=""/>
        <dsp:cNvSpPr/>
      </dsp:nvSpPr>
      <dsp:spPr>
        <a:xfrm>
          <a:off x="0" y="3642068"/>
          <a:ext cx="1810215" cy="12734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nl-NL" sz="2400" kern="1200" dirty="0"/>
            <a:t>Financiële waarde</a:t>
          </a:r>
        </a:p>
      </dsp:txBody>
      <dsp:txXfrm>
        <a:off x="0" y="3642068"/>
        <a:ext cx="1810215" cy="1273454"/>
      </dsp:txXfrm>
    </dsp:sp>
    <dsp:sp modelId="{10C5EDD1-3482-4C84-A078-6240B33044EB}">
      <dsp:nvSpPr>
        <dsp:cNvPr id="0" name=""/>
        <dsp:cNvSpPr/>
      </dsp:nvSpPr>
      <dsp:spPr>
        <a:xfrm>
          <a:off x="1923552" y="2378523"/>
          <a:ext cx="1528145" cy="152814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0328B34-B9D2-4FDD-A004-33D97E326ABA}">
      <dsp:nvSpPr>
        <dsp:cNvPr id="0" name=""/>
        <dsp:cNvSpPr/>
      </dsp:nvSpPr>
      <dsp:spPr>
        <a:xfrm>
          <a:off x="0" y="1942477"/>
          <a:ext cx="1810215" cy="12734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nl-NL" sz="2400" kern="1200" dirty="0"/>
            <a:t>Materiële waarde</a:t>
          </a:r>
        </a:p>
      </dsp:txBody>
      <dsp:txXfrm>
        <a:off x="0" y="1942477"/>
        <a:ext cx="1810215" cy="12734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52328-04DF-4244-B61F-681ABB419F2A}" type="datetimeFigureOut">
              <a:rPr lang="nl-NL" smtClean="0"/>
              <a:t>28-2-2023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F5366-90D2-4A91-A525-214C6D843579}" type="slidenum">
              <a:rPr lang="nl-NL" smtClean="0"/>
              <a:t>‹nr.›</a:t>
            </a:fld>
            <a:endParaRPr lang="nl-NL"/>
          </a:p>
        </p:txBody>
      </p:sp>
    </p:spTree>
    <p:extLst>
      <p:ext uri="{BB962C8B-B14F-4D97-AF65-F5344CB8AC3E}">
        <p14:creationId xmlns:p14="http://schemas.microsoft.com/office/powerpoint/2010/main" val="320528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972D8A-9F5C-4F4C-A9D2-644225038E47}" type="slidenum">
              <a:rPr lang="nl-NL" smtClean="0"/>
              <a:t>4</a:t>
            </a:fld>
            <a:endParaRPr lang="nl-NL"/>
          </a:p>
        </p:txBody>
      </p:sp>
    </p:spTree>
    <p:extLst>
      <p:ext uri="{BB962C8B-B14F-4D97-AF65-F5344CB8AC3E}">
        <p14:creationId xmlns:p14="http://schemas.microsoft.com/office/powerpoint/2010/main" val="74141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28.02.2023</a:t>
            </a:fld>
            <a:endParaRPr lang="de-DE"/>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413094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28.02.2023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CD814C8-F66B-4915-9FEC-D62A1DED085F}" type="slidenum">
              <a:rPr lang="de-DE" smtClean="0"/>
              <a:t>‹nr.›</a:t>
            </a:fld>
            <a:endParaRPr lang="de-DE"/>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092229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28.02.2023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88072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28.02.2023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4732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28.02.2023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582650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28.02.2023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216538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28.02.2023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3664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28.02.2023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4212309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28.02.2023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843334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28.02.2023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4215279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28.02.2023</a:t>
            </a:fld>
            <a:endParaRPr lang="de-DE"/>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02865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28.02.2023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82283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28.02.2023</a:t>
            </a:fld>
            <a:endParaRPr lang="de-DE"/>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14846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28.02.2023</a:t>
            </a:fld>
            <a:endParaRPr lang="de-DE"/>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39817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28.02.2023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476499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A953BDC-9EAE-49FE-9892-958C9F845175}" type="datetimeFigureOut">
              <a:rPr lang="de-DE" smtClean="0"/>
              <a:t>28.02.2023</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88628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A953BDC-9EAE-49FE-9892-958C9F845175}" type="datetimeFigureOut">
              <a:rPr lang="de-DE" smtClean="0"/>
              <a:t>28.02.2023</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11441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CA953BDC-9EAE-49FE-9892-958C9F845175}" type="datetimeFigureOut">
              <a:rPr lang="de-DE" smtClean="0"/>
              <a:t>28.02.2023</a:t>
            </a:fld>
            <a:endParaRPr lang="de-DE"/>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de-DE"/>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CD814C8-F66B-4915-9FEC-D62A1DED085F}" type="slidenum">
              <a:rPr lang="de-DE" smtClean="0"/>
              <a:t>‹nr.›</a:t>
            </a:fld>
            <a:endParaRPr lang="de-DE"/>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15607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28.02.2023</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426718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28.02.2023</a:t>
            </a:fld>
            <a:endParaRPr lang="de-DE"/>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3996556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28.02.2023</a:t>
            </a:fld>
            <a:endParaRPr lang="de-DE"/>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2611543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28.02.2023</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324209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de-DE"/>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A953BDC-9EAE-49FE-9892-958C9F845175}" type="datetimeFigureOut">
              <a:rPr lang="de-DE" smtClean="0"/>
              <a:t>28.02.2023</a:t>
            </a:fld>
            <a:endParaRPr lang="de-DE"/>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737187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28-2-2023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1994392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28-2-2023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2275899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28-2-2023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1134209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F2A87C5-006E-460A-978A-3D7B1DC14448}" type="datetimeFigureOut">
              <a:rPr lang="nl-NL" smtClean="0"/>
              <a:t>28-2-2023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1137129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F2A87C5-006E-460A-978A-3D7B1DC14448}" type="datetimeFigureOut">
              <a:rPr lang="nl-NL" smtClean="0"/>
              <a:t>28-2-2023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434679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F2A87C5-006E-460A-978A-3D7B1DC14448}" type="datetimeFigureOut">
              <a:rPr lang="nl-NL" smtClean="0"/>
              <a:t>28-2-2023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2687232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F2A87C5-006E-460A-978A-3D7B1DC14448}" type="datetimeFigureOut">
              <a:rPr lang="nl-NL" smtClean="0"/>
              <a:t>28-2-2023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1080673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F2A87C5-006E-460A-978A-3D7B1DC14448}" type="datetimeFigureOut">
              <a:rPr lang="nl-NL" smtClean="0"/>
              <a:t>28-2-2023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8055534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F2A87C5-006E-460A-978A-3D7B1DC14448}" type="datetimeFigureOut">
              <a:rPr lang="nl-NL" smtClean="0"/>
              <a:t>28-2-2023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34137786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28-2-2023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76430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de-DE"/>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A953BDC-9EAE-49FE-9892-958C9F845175}" type="datetimeFigureOut">
              <a:rPr lang="de-DE" smtClean="0"/>
              <a:t>28.02.2023</a:t>
            </a:fld>
            <a:endParaRPr lang="de-DE"/>
          </a:p>
        </p:txBody>
      </p:sp>
    </p:spTree>
    <p:extLst>
      <p:ext uri="{BB962C8B-B14F-4D97-AF65-F5344CB8AC3E}">
        <p14:creationId xmlns:p14="http://schemas.microsoft.com/office/powerpoint/2010/main" val="24317245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28-2-2023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19396238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28.02.2023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730698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28.02.2023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203001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28.02.2023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57540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28.02.2023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18913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28.02.2023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28848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28.02.2023</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9402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CA953BDC-9EAE-49FE-9892-958C9F845175}" type="datetimeFigureOut">
              <a:rPr lang="de-DE" smtClean="0"/>
              <a:t>28.02.2023</a:t>
            </a:fld>
            <a:endParaRPr lang="de-DE"/>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de-DE"/>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CD814C8-F66B-4915-9FEC-D62A1DED085F}" type="slidenum">
              <a:rPr lang="de-DE" smtClean="0"/>
              <a:t>‹nr.›</a:t>
            </a:fld>
            <a:endParaRPr lang="de-DE"/>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11139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A87C5-006E-460A-978A-3D7B1DC14448}" type="datetimeFigureOut">
              <a:rPr lang="nl-NL" smtClean="0"/>
              <a:t>28-2-2023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F8651-8548-4ACF-AD63-12724B3B98D7}" type="slidenum">
              <a:rPr lang="nl-NL" smtClean="0"/>
              <a:t>‹nr.›</a:t>
            </a:fld>
            <a:endParaRPr lang="nl-NL"/>
          </a:p>
        </p:txBody>
      </p:sp>
    </p:spTree>
    <p:extLst>
      <p:ext uri="{BB962C8B-B14F-4D97-AF65-F5344CB8AC3E}">
        <p14:creationId xmlns:p14="http://schemas.microsoft.com/office/powerpoint/2010/main" val="271036623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hyperlink" Target="https://www.rijksoverheid.nl/onderwerpen/financien-europese-unie/digitale-euro" TargetMode="Externa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3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EFE35-0D9E-7979-3157-CC252399B215}"/>
              </a:ext>
            </a:extLst>
          </p:cNvPr>
          <p:cNvSpPr>
            <a:spLocks noGrp="1"/>
          </p:cNvSpPr>
          <p:nvPr>
            <p:ph type="ctrTitle"/>
          </p:nvPr>
        </p:nvSpPr>
        <p:spPr/>
        <p:txBody>
          <a:bodyPr/>
          <a:lstStyle/>
          <a:p>
            <a:r>
              <a:rPr lang="nl-NL" dirty="0"/>
              <a:t>De community verbonden</a:t>
            </a:r>
            <a:br>
              <a:rPr lang="nl-NL" dirty="0"/>
            </a:br>
            <a:r>
              <a:rPr lang="nl-NL" sz="2800" dirty="0"/>
              <a:t>Circulaire economie</a:t>
            </a:r>
            <a:endParaRPr lang="nl-NL" dirty="0"/>
          </a:p>
        </p:txBody>
      </p:sp>
    </p:spTree>
    <p:extLst>
      <p:ext uri="{BB962C8B-B14F-4D97-AF65-F5344CB8AC3E}">
        <p14:creationId xmlns:p14="http://schemas.microsoft.com/office/powerpoint/2010/main" val="2386011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765612-2205-FED8-F8DE-405ADC3CF51C}"/>
              </a:ext>
            </a:extLst>
          </p:cNvPr>
          <p:cNvSpPr>
            <a:spLocks noGrp="1"/>
          </p:cNvSpPr>
          <p:nvPr>
            <p:ph type="title"/>
          </p:nvPr>
        </p:nvSpPr>
        <p:spPr>
          <a:xfrm>
            <a:off x="371476" y="296863"/>
            <a:ext cx="6440804" cy="1160403"/>
          </a:xfrm>
        </p:spPr>
        <p:txBody>
          <a:bodyPr/>
          <a:lstStyle/>
          <a:p>
            <a:r>
              <a:rPr lang="nl-NL" dirty="0"/>
              <a:t>Circulaire community- </a:t>
            </a:r>
            <a:r>
              <a:rPr lang="nl-NL" dirty="0" err="1"/>
              <a:t>based</a:t>
            </a:r>
            <a:r>
              <a:rPr lang="nl-NL" dirty="0"/>
              <a:t> </a:t>
            </a:r>
          </a:p>
        </p:txBody>
      </p:sp>
      <p:sp>
        <p:nvSpPr>
          <p:cNvPr id="3" name="Tijdelijke aanduiding voor tekst 2">
            <a:extLst>
              <a:ext uri="{FF2B5EF4-FFF2-40B4-BE49-F238E27FC236}">
                <a16:creationId xmlns:a16="http://schemas.microsoft.com/office/drawing/2014/main" id="{F4FD3331-BF52-BF1C-D2A2-B05119456759}"/>
              </a:ext>
            </a:extLst>
          </p:cNvPr>
          <p:cNvSpPr>
            <a:spLocks noGrp="1"/>
          </p:cNvSpPr>
          <p:nvPr>
            <p:ph type="body" sz="quarter" idx="13"/>
          </p:nvPr>
        </p:nvSpPr>
        <p:spPr/>
        <p:txBody>
          <a:bodyPr/>
          <a:lstStyle/>
          <a:p>
            <a:pPr marL="0" indent="0">
              <a:buNone/>
            </a:pPr>
            <a:r>
              <a:rPr lang="nl-NL" dirty="0"/>
              <a:t>Community-</a:t>
            </a:r>
            <a:r>
              <a:rPr lang="nl-NL" dirty="0" err="1"/>
              <a:t>based</a:t>
            </a:r>
            <a:r>
              <a:rPr lang="nl-NL" dirty="0"/>
              <a:t> heeft één centraal principe en dat is dat een groep mensen, organisaties en bedrijven ontstaat die samenwerken aan één of meerdere doelen, wensen of problemen. </a:t>
            </a:r>
          </a:p>
          <a:p>
            <a:pPr marL="0" indent="0">
              <a:buNone/>
            </a:pPr>
            <a:endParaRPr lang="nl-NL" dirty="0"/>
          </a:p>
          <a:p>
            <a:pPr marL="0" indent="0">
              <a:buNone/>
            </a:pPr>
            <a:r>
              <a:rPr lang="nl-NL" dirty="0"/>
              <a:t>Dit kan gaan om voedsel of energie opwekken, etc.</a:t>
            </a:r>
          </a:p>
          <a:p>
            <a:pPr marL="0" indent="0">
              <a:buNone/>
            </a:pPr>
            <a:r>
              <a:rPr lang="nl-NL" dirty="0"/>
              <a:t>De waardencreatie is gebaseerd op drie principes:</a:t>
            </a:r>
          </a:p>
          <a:p>
            <a:pPr marL="342900" indent="-342900">
              <a:buAutoNum type="arabicPeriod"/>
            </a:pPr>
            <a:r>
              <a:rPr lang="nl-NL" dirty="0"/>
              <a:t>Samen investeren</a:t>
            </a:r>
          </a:p>
          <a:p>
            <a:pPr marL="342900" indent="-342900">
              <a:buAutoNum type="arabicPeriod"/>
            </a:pPr>
            <a:r>
              <a:rPr lang="nl-NL" dirty="0"/>
              <a:t>Delen in de opbrengsten</a:t>
            </a:r>
          </a:p>
          <a:p>
            <a:pPr marL="342900" indent="-342900">
              <a:buAutoNum type="arabicPeriod"/>
            </a:pPr>
            <a:r>
              <a:rPr lang="nl-NL" dirty="0"/>
              <a:t>Meervoudige waardencreatie </a:t>
            </a:r>
            <a:r>
              <a:rPr lang="nl-NL" sz="1100" dirty="0"/>
              <a:t>(er wordt gewerkt aan meerdere waarden die van belang zijn binnen de community). </a:t>
            </a:r>
            <a:endParaRPr lang="nl-NL" dirty="0"/>
          </a:p>
        </p:txBody>
      </p:sp>
      <p:sp>
        <p:nvSpPr>
          <p:cNvPr id="5" name="Tijdelijke aanduiding voor tekst 4">
            <a:extLst>
              <a:ext uri="{FF2B5EF4-FFF2-40B4-BE49-F238E27FC236}">
                <a16:creationId xmlns:a16="http://schemas.microsoft.com/office/drawing/2014/main" id="{DA94FB35-DA09-DE77-02BA-680C8BBCDFEF}"/>
              </a:ext>
            </a:extLst>
          </p:cNvPr>
          <p:cNvSpPr>
            <a:spLocks noGrp="1"/>
          </p:cNvSpPr>
          <p:nvPr>
            <p:ph type="body" sz="quarter" idx="15"/>
          </p:nvPr>
        </p:nvSpPr>
        <p:spPr/>
        <p:txBody>
          <a:bodyPr/>
          <a:lstStyle/>
          <a:p>
            <a:endParaRPr lang="nl-NL"/>
          </a:p>
        </p:txBody>
      </p:sp>
      <p:graphicFrame>
        <p:nvGraphicFramePr>
          <p:cNvPr id="13" name="Tijdelijke aanduiding voor afbeelding 12">
            <a:extLst>
              <a:ext uri="{FF2B5EF4-FFF2-40B4-BE49-F238E27FC236}">
                <a16:creationId xmlns:a16="http://schemas.microsoft.com/office/drawing/2014/main" id="{4AE2BFB6-72D9-A6BE-2EE2-EC66A2B2ADD0}"/>
              </a:ext>
            </a:extLst>
          </p:cNvPr>
          <p:cNvGraphicFramePr>
            <a:graphicFrameLocks noGrp="1"/>
          </p:cNvGraphicFramePr>
          <p:nvPr>
            <p:ph type="pic" sz="quarter" idx="14"/>
            <p:extLst>
              <p:ext uri="{D42A27DB-BD31-4B8C-83A1-F6EECF244321}">
                <p14:modId xmlns:p14="http://schemas.microsoft.com/office/powerpoint/2010/main" val="38986939"/>
              </p:ext>
            </p:extLst>
          </p:nvPr>
        </p:nvGraphicFramePr>
        <p:xfrm>
          <a:off x="5824729" y="0"/>
          <a:ext cx="636727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361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3">
            <a:extLst>
              <a:ext uri="{FF2B5EF4-FFF2-40B4-BE49-F238E27FC236}">
                <a16:creationId xmlns:a16="http://schemas.microsoft.com/office/drawing/2014/main" id="{1DA9FBCE-0709-60D5-2161-9A3E70EBD7F5}"/>
              </a:ext>
            </a:extLst>
          </p:cNvPr>
          <p:cNvSpPr>
            <a:spLocks noGrp="1"/>
          </p:cNvSpPr>
          <p:nvPr>
            <p:ph type="subTitle" idx="1"/>
          </p:nvPr>
        </p:nvSpPr>
        <p:spPr/>
        <p:txBody>
          <a:bodyPr/>
          <a:lstStyle/>
          <a:p>
            <a:r>
              <a:rPr lang="nl-NL" dirty="0"/>
              <a:t>Ja ze bieden de mogelijkheid voor individuen om samen te werken aan een gemeenschappelijk doel, zoals de energietransitie.</a:t>
            </a:r>
          </a:p>
        </p:txBody>
      </p:sp>
      <p:sp>
        <p:nvSpPr>
          <p:cNvPr id="3" name="Titel 2">
            <a:extLst>
              <a:ext uri="{FF2B5EF4-FFF2-40B4-BE49-F238E27FC236}">
                <a16:creationId xmlns:a16="http://schemas.microsoft.com/office/drawing/2014/main" id="{8CEF47BD-AFE9-5EBD-1B22-B346D91899C7}"/>
              </a:ext>
            </a:extLst>
          </p:cNvPr>
          <p:cNvSpPr>
            <a:spLocks noGrp="1"/>
          </p:cNvSpPr>
          <p:nvPr>
            <p:ph type="ctrTitle"/>
          </p:nvPr>
        </p:nvSpPr>
        <p:spPr/>
        <p:txBody>
          <a:bodyPr/>
          <a:lstStyle/>
          <a:p>
            <a:r>
              <a:rPr lang="nl-NL" sz="3600" dirty="0"/>
              <a:t>Spelen </a:t>
            </a:r>
            <a:r>
              <a:rPr lang="nl-NL" sz="3600" dirty="0" err="1"/>
              <a:t>community’s</a:t>
            </a:r>
            <a:r>
              <a:rPr lang="nl-NL" sz="3600" dirty="0"/>
              <a:t> een belangrijke rol bij het aanjagen van verschillende duurzame transities?</a:t>
            </a:r>
          </a:p>
        </p:txBody>
      </p:sp>
    </p:spTree>
    <p:extLst>
      <p:ext uri="{BB962C8B-B14F-4D97-AF65-F5344CB8AC3E}">
        <p14:creationId xmlns:p14="http://schemas.microsoft.com/office/powerpoint/2010/main" val="390099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765612-2205-FED8-F8DE-405ADC3CF51C}"/>
              </a:ext>
            </a:extLst>
          </p:cNvPr>
          <p:cNvSpPr>
            <a:spLocks noGrp="1"/>
          </p:cNvSpPr>
          <p:nvPr>
            <p:ph type="title"/>
          </p:nvPr>
        </p:nvSpPr>
        <p:spPr>
          <a:xfrm>
            <a:off x="371476" y="296863"/>
            <a:ext cx="6440804" cy="1160403"/>
          </a:xfrm>
        </p:spPr>
        <p:txBody>
          <a:bodyPr/>
          <a:lstStyle/>
          <a:p>
            <a:r>
              <a:rPr lang="nl-NL" dirty="0"/>
              <a:t>Casus Windpower Nijmegen</a:t>
            </a:r>
          </a:p>
        </p:txBody>
      </p:sp>
      <p:sp>
        <p:nvSpPr>
          <p:cNvPr id="3" name="Tijdelijke aanduiding voor tekst 2">
            <a:extLst>
              <a:ext uri="{FF2B5EF4-FFF2-40B4-BE49-F238E27FC236}">
                <a16:creationId xmlns:a16="http://schemas.microsoft.com/office/drawing/2014/main" id="{F4FD3331-BF52-BF1C-D2A2-B05119456759}"/>
              </a:ext>
            </a:extLst>
          </p:cNvPr>
          <p:cNvSpPr>
            <a:spLocks noGrp="1"/>
          </p:cNvSpPr>
          <p:nvPr>
            <p:ph type="body" sz="quarter" idx="13"/>
          </p:nvPr>
        </p:nvSpPr>
        <p:spPr>
          <a:xfrm>
            <a:off x="371474" y="1709739"/>
            <a:ext cx="7309486" cy="4211806"/>
          </a:xfrm>
        </p:spPr>
        <p:txBody>
          <a:bodyPr/>
          <a:lstStyle/>
          <a:p>
            <a:pPr marL="0" indent="0">
              <a:buNone/>
            </a:pPr>
            <a:r>
              <a:rPr lang="nl-NL" dirty="0" err="1"/>
              <a:t>WindpowerNijmegen</a:t>
            </a:r>
            <a:r>
              <a:rPr lang="nl-NL" dirty="0"/>
              <a:t> is een energiecoöperatie die vier windmolens aan de noordkant van Nijmegen exploiteert. In 2016 investeren de ruim duizend leden van de coöperatie in ‘windaandelen’ om de bouw van de turbines te financieren. Zij verdienen aan de winst uit de verkoop van de opgewekte stroom. Een deel van de opbrengst gaat naar een ‘omgevingsfonds’. </a:t>
            </a:r>
          </a:p>
          <a:p>
            <a:pPr marL="0" indent="0">
              <a:buNone/>
            </a:pPr>
            <a:endParaRPr lang="nl-NL" dirty="0"/>
          </a:p>
          <a:p>
            <a:pPr marL="0" indent="0">
              <a:buNone/>
            </a:pPr>
            <a:r>
              <a:rPr lang="nl-NL" dirty="0"/>
              <a:t>Daarmee worden projecten gerealiseerd in de omgeving, zoals de aanleg van een glasvezelkabel in het buurtschap dat direct naast het windpark ligt. De omwonenden, die eerst nogal kritisch waren over de bouw van de turbines, profiteren zo ook mee van het windpark. De coöperatie breidt de stroomproductie nu uit met de aanleg van zonneparken. Omdat zonnepanelen vooral stroom produceren als de windmolens niet veel opbrengen en andersom, wordt gebruikgemaakt van ‘</a:t>
            </a:r>
            <a:r>
              <a:rPr lang="nl-NL" dirty="0" err="1"/>
              <a:t>cable</a:t>
            </a:r>
            <a:r>
              <a:rPr lang="nl-NL" dirty="0"/>
              <a:t> pooling’. Zo is er maar één kabel nodig om de windmolens en de zonnepanelen aan te sluiten op het elektriciteitsnet.</a:t>
            </a:r>
          </a:p>
        </p:txBody>
      </p:sp>
      <p:sp>
        <p:nvSpPr>
          <p:cNvPr id="5" name="Tijdelijke aanduiding voor tekst 4">
            <a:extLst>
              <a:ext uri="{FF2B5EF4-FFF2-40B4-BE49-F238E27FC236}">
                <a16:creationId xmlns:a16="http://schemas.microsoft.com/office/drawing/2014/main" id="{DA94FB35-DA09-DE77-02BA-680C8BBCDFEF}"/>
              </a:ext>
            </a:extLst>
          </p:cNvPr>
          <p:cNvSpPr>
            <a:spLocks noGrp="1"/>
          </p:cNvSpPr>
          <p:nvPr>
            <p:ph type="body" sz="quarter" idx="15"/>
          </p:nvPr>
        </p:nvSpPr>
        <p:spPr/>
        <p:txBody>
          <a:bodyPr/>
          <a:lstStyle/>
          <a:p>
            <a:endParaRPr lang="nl-NL"/>
          </a:p>
        </p:txBody>
      </p:sp>
      <p:pic>
        <p:nvPicPr>
          <p:cNvPr id="1026" name="Picture 2" descr="Netherlands: Lagerwey supplies turbines for wind farm Nijmegen-Betuwe">
            <a:extLst>
              <a:ext uri="{FF2B5EF4-FFF2-40B4-BE49-F238E27FC236}">
                <a16:creationId xmlns:a16="http://schemas.microsoft.com/office/drawing/2014/main" id="{A453B728-BE34-B84D-9DBA-BD269A113C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2385909"/>
            <a:ext cx="3450336" cy="2859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247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BEC7D42-A359-0F46-F8ED-7FBBDA1222A4}"/>
              </a:ext>
            </a:extLst>
          </p:cNvPr>
          <p:cNvSpPr>
            <a:spLocks noGrp="1"/>
          </p:cNvSpPr>
          <p:nvPr>
            <p:ph type="body" sz="quarter" idx="16"/>
          </p:nvPr>
        </p:nvSpPr>
        <p:spPr/>
        <p:txBody>
          <a:bodyPr/>
          <a:lstStyle/>
          <a:p>
            <a:r>
              <a:rPr lang="nl-NL" dirty="0"/>
              <a:t>Casus Windpower Nijmegen</a:t>
            </a:r>
          </a:p>
        </p:txBody>
      </p:sp>
      <p:sp>
        <p:nvSpPr>
          <p:cNvPr id="4" name="Tijdelijke aanduiding voor tekst 3">
            <a:extLst>
              <a:ext uri="{FF2B5EF4-FFF2-40B4-BE49-F238E27FC236}">
                <a16:creationId xmlns:a16="http://schemas.microsoft.com/office/drawing/2014/main" id="{32409D0D-273D-BB72-51E9-1EE382C3A11E}"/>
              </a:ext>
            </a:extLst>
          </p:cNvPr>
          <p:cNvSpPr>
            <a:spLocks noGrp="1"/>
          </p:cNvSpPr>
          <p:nvPr>
            <p:ph type="body" sz="quarter" idx="13"/>
          </p:nvPr>
        </p:nvSpPr>
        <p:spPr>
          <a:xfrm>
            <a:off x="6164264" y="1114997"/>
            <a:ext cx="4823846" cy="4429125"/>
          </a:xfrm>
        </p:spPr>
        <p:txBody>
          <a:bodyPr/>
          <a:lstStyle/>
          <a:p>
            <a:pPr marL="0" indent="0">
              <a:buNone/>
            </a:pPr>
            <a:r>
              <a:rPr lang="nl-NL" dirty="0"/>
              <a:t>Gedraagt de community/leden zich as consument of producent? Onderbouw je antwoord.</a:t>
            </a:r>
          </a:p>
          <a:p>
            <a:pPr marL="0" indent="0">
              <a:buNone/>
            </a:pPr>
            <a:r>
              <a:rPr lang="nl-NL" i="1" dirty="0">
                <a:solidFill>
                  <a:schemeClr val="accent1"/>
                </a:solidFill>
              </a:rPr>
              <a:t>Consument en producent, de leden organiseren hun eigen voorzieningen gedecentraliseerd en zijn hierdoor niet meer afhankelijk van een centrale leverancier. </a:t>
            </a:r>
          </a:p>
          <a:p>
            <a:pPr marL="0" indent="0">
              <a:buNone/>
            </a:pPr>
            <a:r>
              <a:rPr lang="nl-NL" dirty="0"/>
              <a:t>Zijn er meer </a:t>
            </a:r>
            <a:r>
              <a:rPr lang="nl-NL" dirty="0" err="1"/>
              <a:t>community’s</a:t>
            </a:r>
            <a:r>
              <a:rPr lang="nl-NL" dirty="0"/>
              <a:t> waarin de leden zich gedragen als consument en producent? Zoek hier een twee concrete voorbeelden van.</a:t>
            </a:r>
          </a:p>
          <a:p>
            <a:pPr marL="0" indent="0">
              <a:buNone/>
            </a:pPr>
            <a:r>
              <a:rPr lang="nl-NL" i="1" dirty="0">
                <a:solidFill>
                  <a:schemeClr val="accent1"/>
                </a:solidFill>
              </a:rPr>
              <a:t>Ja, denk aan “</a:t>
            </a:r>
            <a:r>
              <a:rPr lang="nl-NL" i="1" dirty="0" err="1">
                <a:solidFill>
                  <a:schemeClr val="accent1"/>
                </a:solidFill>
              </a:rPr>
              <a:t>wooncommunity’s</a:t>
            </a:r>
            <a:r>
              <a:rPr lang="nl-NL" i="1" dirty="0">
                <a:solidFill>
                  <a:schemeClr val="accent1"/>
                </a:solidFill>
              </a:rPr>
              <a:t>” met eigen voedselvoorzieningen; Maar er zijn ook voorbeelden te vinden in de sector mobiliteit.</a:t>
            </a:r>
          </a:p>
          <a:p>
            <a:pPr marL="0" indent="0">
              <a:buNone/>
            </a:pPr>
            <a:r>
              <a:rPr lang="nl-NL" dirty="0"/>
              <a:t>Is de toegevoegde waarden van een community altijd een fysiek product? Ligt je antwoord toe. </a:t>
            </a:r>
          </a:p>
          <a:p>
            <a:pPr marL="0" indent="0">
              <a:buNone/>
            </a:pPr>
            <a:r>
              <a:rPr lang="nl-NL" i="1" dirty="0">
                <a:solidFill>
                  <a:schemeClr val="accent1"/>
                </a:solidFill>
              </a:rPr>
              <a:t>Nee, een succesvolle community overstijgt de waarde van een product. Maar zit ook in het tot stand komen en in leven houden van de community.</a:t>
            </a:r>
            <a:endParaRPr lang="nl-NL" dirty="0"/>
          </a:p>
        </p:txBody>
      </p:sp>
      <p:sp>
        <p:nvSpPr>
          <p:cNvPr id="5" name="Titel 4">
            <a:extLst>
              <a:ext uri="{FF2B5EF4-FFF2-40B4-BE49-F238E27FC236}">
                <a16:creationId xmlns:a16="http://schemas.microsoft.com/office/drawing/2014/main" id="{158FCC96-017F-762C-B2F2-58100792E02E}"/>
              </a:ext>
            </a:extLst>
          </p:cNvPr>
          <p:cNvSpPr>
            <a:spLocks noGrp="1"/>
          </p:cNvSpPr>
          <p:nvPr>
            <p:ph type="title"/>
          </p:nvPr>
        </p:nvSpPr>
        <p:spPr/>
        <p:txBody>
          <a:bodyPr/>
          <a:lstStyle/>
          <a:p>
            <a:r>
              <a:rPr lang="nl-NL" dirty="0"/>
              <a:t>Community-</a:t>
            </a:r>
            <a:r>
              <a:rPr lang="nl-NL" dirty="0" err="1"/>
              <a:t>based</a:t>
            </a:r>
            <a:r>
              <a:rPr lang="nl-NL" dirty="0"/>
              <a:t> Windpower</a:t>
            </a:r>
          </a:p>
        </p:txBody>
      </p:sp>
      <p:pic>
        <p:nvPicPr>
          <p:cNvPr id="6" name="Picture 2" descr="Netherlands: Lagerwey supplies turbines for wind farm Nijmegen-Betuwe">
            <a:extLst>
              <a:ext uri="{FF2B5EF4-FFF2-40B4-BE49-F238E27FC236}">
                <a16:creationId xmlns:a16="http://schemas.microsoft.com/office/drawing/2014/main" id="{1F2B0843-625C-2E2C-6E53-80F088682C47}"/>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8260" b="8260"/>
          <a:stretch>
            <a:fillRect/>
          </a:stretch>
        </p:blipFill>
        <p:spPr bwMode="auto">
          <a:xfrm>
            <a:off x="371475" y="1700213"/>
            <a:ext cx="5656263" cy="391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33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65ED7E2-7A7B-72D2-D07E-C7CEC378CD8E}"/>
              </a:ext>
            </a:extLst>
          </p:cNvPr>
          <p:cNvSpPr>
            <a:spLocks noGrp="1"/>
          </p:cNvSpPr>
          <p:nvPr>
            <p:ph type="title"/>
          </p:nvPr>
        </p:nvSpPr>
        <p:spPr/>
        <p:txBody>
          <a:bodyPr/>
          <a:lstStyle/>
          <a:p>
            <a:r>
              <a:rPr lang="nl-NL" dirty="0" err="1"/>
              <a:t>Community’s</a:t>
            </a:r>
            <a:r>
              <a:rPr lang="nl-NL" dirty="0"/>
              <a:t> en duurzaamheid</a:t>
            </a:r>
          </a:p>
        </p:txBody>
      </p:sp>
      <p:sp>
        <p:nvSpPr>
          <p:cNvPr id="7" name="Tijdelijke aanduiding voor tekst 6">
            <a:extLst>
              <a:ext uri="{FF2B5EF4-FFF2-40B4-BE49-F238E27FC236}">
                <a16:creationId xmlns:a16="http://schemas.microsoft.com/office/drawing/2014/main" id="{1E80BDF2-331F-AE81-9BA7-B9BA5C5CF412}"/>
              </a:ext>
            </a:extLst>
          </p:cNvPr>
          <p:cNvSpPr>
            <a:spLocks noGrp="1"/>
          </p:cNvSpPr>
          <p:nvPr>
            <p:ph type="body" sz="quarter" idx="13"/>
          </p:nvPr>
        </p:nvSpPr>
        <p:spPr/>
        <p:txBody>
          <a:bodyPr/>
          <a:lstStyle/>
          <a:p>
            <a:pPr marL="0" indent="0">
              <a:buNone/>
            </a:pPr>
            <a:r>
              <a:rPr lang="nl-NL"/>
              <a:t>Community’s spelen een belangrijke rol bij het aanjagen van transities in het algemeen. Zoals de energietransitie, de circulaire transitie en de zorgtransitie.</a:t>
            </a:r>
          </a:p>
          <a:p>
            <a:pPr marL="0" indent="0">
              <a:buNone/>
            </a:pPr>
            <a:endParaRPr lang="nl-NL"/>
          </a:p>
          <a:p>
            <a:pPr marL="0" indent="0">
              <a:buNone/>
            </a:pPr>
            <a:r>
              <a:rPr lang="nl-NL"/>
              <a:t>In de theorie wordt er een verschil gemaakt tussen een transitie en transformatie. Beide gaan over verandering maar hebben een andere betekenis. </a:t>
            </a:r>
            <a:endParaRPr lang="nl-NL" dirty="0"/>
          </a:p>
        </p:txBody>
      </p:sp>
      <p:pic>
        <p:nvPicPr>
          <p:cNvPr id="1026" name="Picture 2" descr="Nieuw verslag van de duurzame ontwikkelingsdoelstellingen | sdgs">
            <a:extLst>
              <a:ext uri="{FF2B5EF4-FFF2-40B4-BE49-F238E27FC236}">
                <a16:creationId xmlns:a16="http://schemas.microsoft.com/office/drawing/2014/main" id="{FE36624C-21C8-E00B-71B2-D2ECDC4CA93C}"/>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33442" t="-905" r="-33109" b="-1432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75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1C588-2F99-41A7-62F9-5A575E53572F}"/>
              </a:ext>
            </a:extLst>
          </p:cNvPr>
          <p:cNvSpPr>
            <a:spLocks noGrp="1"/>
          </p:cNvSpPr>
          <p:nvPr>
            <p:ph type="title"/>
          </p:nvPr>
        </p:nvSpPr>
        <p:spPr>
          <a:xfrm>
            <a:off x="371476" y="296863"/>
            <a:ext cx="5638799" cy="1160403"/>
          </a:xfrm>
        </p:spPr>
        <p:txBody>
          <a:bodyPr anchor="t">
            <a:normAutofit/>
          </a:bodyPr>
          <a:lstStyle/>
          <a:p>
            <a:r>
              <a:rPr lang="nl-NL" dirty="0"/>
              <a:t>Transitie</a:t>
            </a:r>
          </a:p>
        </p:txBody>
      </p:sp>
      <p:sp>
        <p:nvSpPr>
          <p:cNvPr id="3" name="Tijdelijke aanduiding voor tekst 2">
            <a:extLst>
              <a:ext uri="{FF2B5EF4-FFF2-40B4-BE49-F238E27FC236}">
                <a16:creationId xmlns:a16="http://schemas.microsoft.com/office/drawing/2014/main" id="{72C61D48-DA77-46B1-3BF3-9ED6AD24AE79}"/>
              </a:ext>
            </a:extLst>
          </p:cNvPr>
          <p:cNvSpPr>
            <a:spLocks noGrp="1"/>
          </p:cNvSpPr>
          <p:nvPr>
            <p:ph type="body" sz="quarter" idx="13"/>
          </p:nvPr>
        </p:nvSpPr>
        <p:spPr>
          <a:xfrm>
            <a:off x="371475" y="1709738"/>
            <a:ext cx="5645150" cy="4419599"/>
          </a:xfrm>
        </p:spPr>
        <p:txBody>
          <a:bodyPr>
            <a:normAutofit/>
          </a:bodyPr>
          <a:lstStyle/>
          <a:p>
            <a:pPr marL="0" indent="0">
              <a:spcAft>
                <a:spcPts val="600"/>
              </a:spcAft>
              <a:buNone/>
            </a:pPr>
            <a:r>
              <a:rPr lang="nl-NL" dirty="0"/>
              <a:t>Een transitie is een overgang van het één naar het ander. Er is sprake van een verandering, maar het is meestal gericht op et behouden van de bestaande structuur of het systeem. </a:t>
            </a:r>
          </a:p>
          <a:p>
            <a:pPr marL="0" indent="0">
              <a:spcAft>
                <a:spcPts val="600"/>
              </a:spcAft>
              <a:buNone/>
            </a:pPr>
            <a:endParaRPr lang="nl-NL" dirty="0"/>
          </a:p>
          <a:p>
            <a:pPr marL="0" indent="0">
              <a:spcAft>
                <a:spcPts val="600"/>
              </a:spcAft>
              <a:buNone/>
            </a:pPr>
            <a:r>
              <a:rPr lang="nl-NL" dirty="0"/>
              <a:t>Bijvoorbeeld, de transitie van geld. </a:t>
            </a:r>
          </a:p>
          <a:p>
            <a:pPr marL="0" indent="0">
              <a:spcAft>
                <a:spcPts val="600"/>
              </a:spcAft>
              <a:buNone/>
            </a:pPr>
            <a:r>
              <a:rPr lang="nl-NL" dirty="0"/>
              <a:t>Betalen met papier geld naar betalen met bankpas, in beide gevallen blijft de euro het betaal middel. </a:t>
            </a:r>
          </a:p>
          <a:p>
            <a:pPr marL="0" indent="0">
              <a:spcAft>
                <a:spcPts val="600"/>
              </a:spcAft>
              <a:buNone/>
            </a:pPr>
            <a:endParaRPr lang="nl-NL" dirty="0"/>
          </a:p>
        </p:txBody>
      </p:sp>
      <p:pic>
        <p:nvPicPr>
          <p:cNvPr id="2050" name="Picture 2" descr="Mag ik geld - Mag ik geld">
            <a:extLst>
              <a:ext uri="{FF2B5EF4-FFF2-40B4-BE49-F238E27FC236}">
                <a16:creationId xmlns:a16="http://schemas.microsoft.com/office/drawing/2014/main" id="{A240067D-DD3F-8918-3C32-9D6D51B2A406}"/>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4374" r="4382" b="-3"/>
          <a:stretch/>
        </p:blipFill>
        <p:spPr bwMode="auto">
          <a:xfrm>
            <a:off x="6175377" y="10"/>
            <a:ext cx="6016622"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2057" name="Text Placeholder 4">
            <a:extLst>
              <a:ext uri="{FF2B5EF4-FFF2-40B4-BE49-F238E27FC236}">
                <a16:creationId xmlns:a16="http://schemas.microsoft.com/office/drawing/2014/main" id="{1841DC7C-78F0-B863-1BF4-6AB249CD4E15}"/>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3667489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4E1154-C650-5A78-B1FF-BB3F40CE7043}"/>
              </a:ext>
            </a:extLst>
          </p:cNvPr>
          <p:cNvSpPr>
            <a:spLocks noGrp="1"/>
          </p:cNvSpPr>
          <p:nvPr>
            <p:ph type="title"/>
          </p:nvPr>
        </p:nvSpPr>
        <p:spPr>
          <a:xfrm>
            <a:off x="6175377" y="296863"/>
            <a:ext cx="5638799" cy="1160403"/>
          </a:xfrm>
        </p:spPr>
        <p:txBody>
          <a:bodyPr anchor="t">
            <a:normAutofit/>
          </a:bodyPr>
          <a:lstStyle/>
          <a:p>
            <a:r>
              <a:rPr lang="nl-NL" dirty="0"/>
              <a:t>Transformatie</a:t>
            </a:r>
          </a:p>
        </p:txBody>
      </p:sp>
      <p:sp>
        <p:nvSpPr>
          <p:cNvPr id="3" name="Tijdelijke aanduiding voor tekst 2">
            <a:extLst>
              <a:ext uri="{FF2B5EF4-FFF2-40B4-BE49-F238E27FC236}">
                <a16:creationId xmlns:a16="http://schemas.microsoft.com/office/drawing/2014/main" id="{0703E72B-A92E-A93B-E7A9-A3782BB9686E}"/>
              </a:ext>
            </a:extLst>
          </p:cNvPr>
          <p:cNvSpPr>
            <a:spLocks noGrp="1"/>
          </p:cNvSpPr>
          <p:nvPr>
            <p:ph type="body" sz="quarter" idx="13"/>
          </p:nvPr>
        </p:nvSpPr>
        <p:spPr>
          <a:xfrm>
            <a:off x="6175377" y="1709738"/>
            <a:ext cx="5645150" cy="4419599"/>
          </a:xfrm>
        </p:spPr>
        <p:txBody>
          <a:bodyPr>
            <a:normAutofit/>
          </a:bodyPr>
          <a:lstStyle/>
          <a:p>
            <a:pPr marL="0" indent="0">
              <a:spcAft>
                <a:spcPts val="600"/>
              </a:spcAft>
              <a:buNone/>
            </a:pPr>
            <a:r>
              <a:rPr lang="nl-NL" dirty="0"/>
              <a:t>Een transformatie gaat over vaak een radicale verandering van de structuur, het proces en de manier van denken. Het gaat hier om een fundamentele verandering van de organisatie(paradigma verschuiving). </a:t>
            </a:r>
            <a:endParaRPr lang="nl-NL"/>
          </a:p>
          <a:p>
            <a:pPr marL="0" indent="0">
              <a:spcAft>
                <a:spcPts val="600"/>
              </a:spcAft>
              <a:buNone/>
            </a:pPr>
            <a:endParaRPr lang="nl-NL"/>
          </a:p>
          <a:p>
            <a:pPr marL="0" indent="0">
              <a:spcAft>
                <a:spcPts val="600"/>
              </a:spcAft>
              <a:buNone/>
            </a:pPr>
            <a:r>
              <a:rPr lang="nl-NL" dirty="0"/>
              <a:t>De deeleconomie is een voorbeeld van een fundamentele vernieuwing. In plaats van het bezitten van goederen zoals een auto, delen we deze en zijn we geen eigenaar meer. </a:t>
            </a:r>
            <a:endParaRPr lang="nl-NL"/>
          </a:p>
          <a:p>
            <a:pPr marL="0" indent="0">
              <a:spcAft>
                <a:spcPts val="600"/>
              </a:spcAft>
              <a:buNone/>
            </a:pPr>
            <a:endParaRPr lang="nl-NL"/>
          </a:p>
          <a:p>
            <a:pPr marL="0" indent="0">
              <a:spcAft>
                <a:spcPts val="600"/>
              </a:spcAft>
              <a:buNone/>
            </a:pPr>
            <a:endParaRPr lang="nl-NL"/>
          </a:p>
          <a:p>
            <a:pPr marL="0" indent="0">
              <a:spcAft>
                <a:spcPts val="600"/>
              </a:spcAft>
              <a:buNone/>
            </a:pPr>
            <a:endParaRPr lang="nl-NL"/>
          </a:p>
        </p:txBody>
      </p:sp>
      <p:pic>
        <p:nvPicPr>
          <p:cNvPr id="3074" name="Picture 2" descr="Nudge - Nederlandse deeleconomie: initiatieven in beeld">
            <a:extLst>
              <a:ext uri="{FF2B5EF4-FFF2-40B4-BE49-F238E27FC236}">
                <a16:creationId xmlns:a16="http://schemas.microsoft.com/office/drawing/2014/main" id="{82419DBE-0256-AA91-36D2-BDCEFEA21533}"/>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7029" r="7216" b="2"/>
          <a:stretch/>
        </p:blipFill>
        <p:spPr bwMode="auto">
          <a:xfrm>
            <a:off x="20" y="10"/>
            <a:ext cx="6016602"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001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5983C7CC-B608-D96F-4258-AA538FC95993}"/>
              </a:ext>
            </a:extLst>
          </p:cNvPr>
          <p:cNvSpPr>
            <a:spLocks noGrp="1"/>
          </p:cNvSpPr>
          <p:nvPr>
            <p:ph type="subTitle" idx="1"/>
          </p:nvPr>
        </p:nvSpPr>
        <p:spPr>
          <a:xfrm>
            <a:off x="371475" y="5140960"/>
            <a:ext cx="5648324" cy="1313498"/>
          </a:xfrm>
        </p:spPr>
        <p:txBody>
          <a:bodyPr/>
          <a:lstStyle/>
          <a:p>
            <a:endParaRPr lang="nl-NL"/>
          </a:p>
        </p:txBody>
      </p:sp>
      <p:sp>
        <p:nvSpPr>
          <p:cNvPr id="3" name="Titel 2">
            <a:extLst>
              <a:ext uri="{FF2B5EF4-FFF2-40B4-BE49-F238E27FC236}">
                <a16:creationId xmlns:a16="http://schemas.microsoft.com/office/drawing/2014/main" id="{C375F0F8-1224-B138-43BA-347451EDA88F}"/>
              </a:ext>
            </a:extLst>
          </p:cNvPr>
          <p:cNvSpPr>
            <a:spLocks noGrp="1"/>
          </p:cNvSpPr>
          <p:nvPr>
            <p:ph type="ctrTitle"/>
          </p:nvPr>
        </p:nvSpPr>
        <p:spPr/>
        <p:txBody>
          <a:bodyPr/>
          <a:lstStyle/>
          <a:p>
            <a:pPr marL="0" indent="0"/>
            <a:br>
              <a:rPr lang="nl-NL" dirty="0"/>
            </a:br>
            <a:r>
              <a:rPr lang="nl-NL" dirty="0"/>
              <a:t>Lees het volgende artikel op de </a:t>
            </a:r>
            <a:r>
              <a:rPr lang="nl-NL" dirty="0">
                <a:hlinkClick r:id="rId2"/>
              </a:rPr>
              <a:t>rijksoverheid</a:t>
            </a:r>
            <a:br>
              <a:rPr lang="nl-NL" dirty="0"/>
            </a:br>
            <a:r>
              <a:rPr lang="nl-NL" dirty="0"/>
              <a:t>Gaat het hier over een transitie of transformatie?</a:t>
            </a:r>
            <a:br>
              <a:rPr lang="nl-NL" dirty="0"/>
            </a:br>
            <a:endParaRPr lang="nl-NL" dirty="0"/>
          </a:p>
        </p:txBody>
      </p:sp>
    </p:spTree>
    <p:extLst>
      <p:ext uri="{BB962C8B-B14F-4D97-AF65-F5344CB8AC3E}">
        <p14:creationId xmlns:p14="http://schemas.microsoft.com/office/powerpoint/2010/main" val="3740282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046BDFA2-ECE7-1FA9-5D53-0C89A0E1F3E4}"/>
              </a:ext>
            </a:extLst>
          </p:cNvPr>
          <p:cNvSpPr>
            <a:spLocks noGrp="1"/>
          </p:cNvSpPr>
          <p:nvPr>
            <p:ph type="subTitle" idx="1"/>
          </p:nvPr>
        </p:nvSpPr>
        <p:spPr/>
        <p:txBody>
          <a:bodyPr/>
          <a:lstStyle/>
          <a:p>
            <a:endParaRPr lang="nl-NL"/>
          </a:p>
        </p:txBody>
      </p:sp>
      <p:sp>
        <p:nvSpPr>
          <p:cNvPr id="3" name="Titel 2">
            <a:extLst>
              <a:ext uri="{FF2B5EF4-FFF2-40B4-BE49-F238E27FC236}">
                <a16:creationId xmlns:a16="http://schemas.microsoft.com/office/drawing/2014/main" id="{63291A9A-A810-5B80-B651-76544DAFDD16}"/>
              </a:ext>
            </a:extLst>
          </p:cNvPr>
          <p:cNvSpPr>
            <a:spLocks noGrp="1"/>
          </p:cNvSpPr>
          <p:nvPr>
            <p:ph type="ctrTitle"/>
          </p:nvPr>
        </p:nvSpPr>
        <p:spPr/>
        <p:txBody>
          <a:bodyPr/>
          <a:lstStyle/>
          <a:p>
            <a:endParaRPr lang="nl-NL"/>
          </a:p>
        </p:txBody>
      </p:sp>
    </p:spTree>
    <p:extLst>
      <p:ext uri="{BB962C8B-B14F-4D97-AF65-F5344CB8AC3E}">
        <p14:creationId xmlns:p14="http://schemas.microsoft.com/office/powerpoint/2010/main" val="122553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B9CDD3B-1AA0-31FB-8C59-AB4AD911E5F4}"/>
              </a:ext>
            </a:extLst>
          </p:cNvPr>
          <p:cNvSpPr>
            <a:spLocks noGrp="1"/>
          </p:cNvSpPr>
          <p:nvPr>
            <p:ph type="title"/>
          </p:nvPr>
        </p:nvSpPr>
        <p:spPr/>
        <p:txBody>
          <a:bodyPr/>
          <a:lstStyle/>
          <a:p>
            <a:r>
              <a:rPr lang="nl-NL" dirty="0"/>
              <a:t>Periode overzicht</a:t>
            </a:r>
          </a:p>
        </p:txBody>
      </p:sp>
      <p:graphicFrame>
        <p:nvGraphicFramePr>
          <p:cNvPr id="7" name="Tabel 7">
            <a:extLst>
              <a:ext uri="{FF2B5EF4-FFF2-40B4-BE49-F238E27FC236}">
                <a16:creationId xmlns:a16="http://schemas.microsoft.com/office/drawing/2014/main" id="{41EE0526-CBFC-93F0-A837-FB788B6A0E18}"/>
              </a:ext>
            </a:extLst>
          </p:cNvPr>
          <p:cNvGraphicFramePr>
            <a:graphicFrameLocks noGrp="1"/>
          </p:cNvGraphicFramePr>
          <p:nvPr>
            <p:ph idx="1"/>
          </p:nvPr>
        </p:nvGraphicFramePr>
        <p:xfrm>
          <a:off x="52909" y="1798228"/>
          <a:ext cx="6920128" cy="3881120"/>
        </p:xfrm>
        <a:graphic>
          <a:graphicData uri="http://schemas.openxmlformats.org/drawingml/2006/table">
            <a:tbl>
              <a:tblPr firstRow="1" bandRow="1">
                <a:tableStyleId>{5C22544A-7EE6-4342-B048-85BDC9FD1C3A}</a:tableStyleId>
              </a:tblPr>
              <a:tblGrid>
                <a:gridCol w="976512">
                  <a:extLst>
                    <a:ext uri="{9D8B030D-6E8A-4147-A177-3AD203B41FA5}">
                      <a16:colId xmlns:a16="http://schemas.microsoft.com/office/drawing/2014/main" val="3354039241"/>
                    </a:ext>
                  </a:extLst>
                </a:gridCol>
                <a:gridCol w="4078706">
                  <a:extLst>
                    <a:ext uri="{9D8B030D-6E8A-4147-A177-3AD203B41FA5}">
                      <a16:colId xmlns:a16="http://schemas.microsoft.com/office/drawing/2014/main" val="1641975475"/>
                    </a:ext>
                  </a:extLst>
                </a:gridCol>
                <a:gridCol w="1864910">
                  <a:extLst>
                    <a:ext uri="{9D8B030D-6E8A-4147-A177-3AD203B41FA5}">
                      <a16:colId xmlns:a16="http://schemas.microsoft.com/office/drawing/2014/main" val="2701254451"/>
                    </a:ext>
                  </a:extLst>
                </a:gridCol>
              </a:tblGrid>
              <a:tr h="370840">
                <a:tc>
                  <a:txBody>
                    <a:bodyPr/>
                    <a:lstStyle/>
                    <a:p>
                      <a:r>
                        <a:rPr lang="nl-NL" dirty="0"/>
                        <a:t>Week</a:t>
                      </a:r>
                    </a:p>
                  </a:txBody>
                  <a:tcPr/>
                </a:tc>
                <a:tc>
                  <a:txBody>
                    <a:bodyPr/>
                    <a:lstStyle/>
                    <a:p>
                      <a:r>
                        <a:rPr lang="nl-NL" dirty="0"/>
                        <a:t>Onderwerp</a:t>
                      </a:r>
                    </a:p>
                  </a:txBody>
                  <a:tcPr/>
                </a:tc>
                <a:tc>
                  <a:txBody>
                    <a:bodyPr/>
                    <a:lstStyle/>
                    <a:p>
                      <a:r>
                        <a:rPr lang="nl-NL" dirty="0"/>
                        <a:t>Extra</a:t>
                      </a:r>
                    </a:p>
                  </a:txBody>
                  <a:tcPr/>
                </a:tc>
                <a:extLst>
                  <a:ext uri="{0D108BD9-81ED-4DB2-BD59-A6C34878D82A}">
                    <a16:rowId xmlns:a16="http://schemas.microsoft.com/office/drawing/2014/main" val="3715101204"/>
                  </a:ext>
                </a:extLst>
              </a:tr>
              <a:tr h="370840">
                <a:tc>
                  <a:txBody>
                    <a:bodyPr/>
                    <a:lstStyle/>
                    <a:p>
                      <a:r>
                        <a:rPr lang="nl-NL" dirty="0"/>
                        <a:t>1</a:t>
                      </a:r>
                    </a:p>
                  </a:txBody>
                  <a:tcPr/>
                </a:tc>
                <a:tc>
                  <a:txBody>
                    <a:bodyPr/>
                    <a:lstStyle/>
                    <a:p>
                      <a:r>
                        <a:rPr lang="nl-NL" sz="1200" dirty="0"/>
                        <a:t>De donut economie deel I</a:t>
                      </a:r>
                    </a:p>
                  </a:txBody>
                  <a:tcPr/>
                </a:tc>
                <a:tc>
                  <a:txBody>
                    <a:bodyPr/>
                    <a:lstStyle/>
                    <a:p>
                      <a:endParaRPr lang="nl-NL" dirty="0"/>
                    </a:p>
                  </a:txBody>
                  <a:tcPr/>
                </a:tc>
                <a:extLst>
                  <a:ext uri="{0D108BD9-81ED-4DB2-BD59-A6C34878D82A}">
                    <a16:rowId xmlns:a16="http://schemas.microsoft.com/office/drawing/2014/main" val="2608218650"/>
                  </a:ext>
                </a:extLst>
              </a:tr>
              <a:tr h="370840">
                <a:tc>
                  <a:txBody>
                    <a:bodyPr/>
                    <a:lstStyle/>
                    <a:p>
                      <a:r>
                        <a:rPr lang="nl-NL"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De donut economie deel II</a:t>
                      </a:r>
                    </a:p>
                  </a:txBody>
                  <a:tcPr/>
                </a:tc>
                <a:tc>
                  <a:txBody>
                    <a:bodyPr/>
                    <a:lstStyle/>
                    <a:p>
                      <a:endParaRPr lang="nl-NL"/>
                    </a:p>
                  </a:txBody>
                  <a:tcPr/>
                </a:tc>
                <a:extLst>
                  <a:ext uri="{0D108BD9-81ED-4DB2-BD59-A6C34878D82A}">
                    <a16:rowId xmlns:a16="http://schemas.microsoft.com/office/drawing/2014/main" val="2806749305"/>
                  </a:ext>
                </a:extLst>
              </a:tr>
              <a:tr h="370840">
                <a:tc>
                  <a:txBody>
                    <a:bodyPr/>
                    <a:lstStyle/>
                    <a:p>
                      <a:r>
                        <a:rPr lang="nl-NL" dirty="0"/>
                        <a:t>3</a:t>
                      </a:r>
                    </a:p>
                  </a:txBody>
                  <a:tcPr/>
                </a:tc>
                <a:tc>
                  <a:txBody>
                    <a:bodyPr/>
                    <a:lstStyle/>
                    <a:p>
                      <a:r>
                        <a:rPr lang="nl-NL" sz="1200" dirty="0"/>
                        <a:t>Circulaire </a:t>
                      </a:r>
                      <a:r>
                        <a:rPr lang="nl-NL" sz="1200" dirty="0" err="1"/>
                        <a:t>community’s</a:t>
                      </a:r>
                      <a:endParaRPr lang="nl-NL" sz="1200" dirty="0"/>
                    </a:p>
                  </a:txBody>
                  <a:tcPr/>
                </a:tc>
                <a:tc>
                  <a:txBody>
                    <a:bodyPr/>
                    <a:lstStyle/>
                    <a:p>
                      <a:endParaRPr lang="nl-NL"/>
                    </a:p>
                  </a:txBody>
                  <a:tcPr/>
                </a:tc>
                <a:extLst>
                  <a:ext uri="{0D108BD9-81ED-4DB2-BD59-A6C34878D82A}">
                    <a16:rowId xmlns:a16="http://schemas.microsoft.com/office/drawing/2014/main" val="2818891613"/>
                  </a:ext>
                </a:extLst>
              </a:tr>
              <a:tr h="370840">
                <a:tc>
                  <a:txBody>
                    <a:bodyPr/>
                    <a:lstStyle/>
                    <a:p>
                      <a:r>
                        <a:rPr lang="nl-NL" dirty="0"/>
                        <a:t>4</a:t>
                      </a:r>
                    </a:p>
                  </a:txBody>
                  <a:tcPr/>
                </a:tc>
                <a:tc>
                  <a:txBody>
                    <a:bodyPr/>
                    <a:lstStyle/>
                    <a:p>
                      <a:r>
                        <a:rPr lang="nl-NL" sz="1200" dirty="0"/>
                        <a:t>De 10 grote transities deel I</a:t>
                      </a:r>
                    </a:p>
                  </a:txBody>
                  <a:tcPr/>
                </a:tc>
                <a:tc>
                  <a:txBody>
                    <a:bodyPr/>
                    <a:lstStyle/>
                    <a:p>
                      <a:endParaRPr lang="nl-NL"/>
                    </a:p>
                  </a:txBody>
                  <a:tcPr/>
                </a:tc>
                <a:extLst>
                  <a:ext uri="{0D108BD9-81ED-4DB2-BD59-A6C34878D82A}">
                    <a16:rowId xmlns:a16="http://schemas.microsoft.com/office/drawing/2014/main" val="3954993226"/>
                  </a:ext>
                </a:extLst>
              </a:tr>
              <a:tr h="365032">
                <a:tc>
                  <a:txBody>
                    <a:bodyPr/>
                    <a:lstStyle/>
                    <a:p>
                      <a:r>
                        <a:rPr lang="nl-NL" dirty="0"/>
                        <a:t>5</a:t>
                      </a:r>
                    </a:p>
                  </a:txBody>
                  <a:tcPr/>
                </a:tc>
                <a:tc>
                  <a:txBody>
                    <a:bodyPr/>
                    <a:lstStyle/>
                    <a:p>
                      <a:r>
                        <a:rPr lang="nl-NL" sz="1200" dirty="0"/>
                        <a:t>De 10 grote transities deel II</a:t>
                      </a:r>
                    </a:p>
                  </a:txBody>
                  <a:tcPr/>
                </a:tc>
                <a:tc>
                  <a:txBody>
                    <a:bodyPr/>
                    <a:lstStyle/>
                    <a:p>
                      <a:r>
                        <a:rPr lang="nl-NL" sz="1200" b="0" i="1" dirty="0"/>
                        <a:t>Excursie georganiseerd door leerjaar 3</a:t>
                      </a:r>
                    </a:p>
                  </a:txBody>
                  <a:tcPr/>
                </a:tc>
                <a:extLst>
                  <a:ext uri="{0D108BD9-81ED-4DB2-BD59-A6C34878D82A}">
                    <a16:rowId xmlns:a16="http://schemas.microsoft.com/office/drawing/2014/main" val="2599416659"/>
                  </a:ext>
                </a:extLst>
              </a:tr>
              <a:tr h="370840">
                <a:tc>
                  <a:txBody>
                    <a:bodyPr/>
                    <a:lstStyle/>
                    <a:p>
                      <a:r>
                        <a:rPr lang="nl-NL" dirty="0"/>
                        <a:t>6</a:t>
                      </a:r>
                    </a:p>
                  </a:txBody>
                  <a:tcPr/>
                </a:tc>
                <a:tc>
                  <a:txBody>
                    <a:bodyPr/>
                    <a:lstStyle/>
                    <a:p>
                      <a:r>
                        <a:rPr lang="nl-NL" sz="1200" dirty="0"/>
                        <a:t>De 10 grote transities deel III</a:t>
                      </a:r>
                    </a:p>
                  </a:txBody>
                  <a:tcPr/>
                </a:tc>
                <a:tc>
                  <a:txBody>
                    <a:bodyPr/>
                    <a:lstStyle/>
                    <a:p>
                      <a:endParaRPr lang="nl-NL"/>
                    </a:p>
                  </a:txBody>
                  <a:tcPr/>
                </a:tc>
                <a:extLst>
                  <a:ext uri="{0D108BD9-81ED-4DB2-BD59-A6C34878D82A}">
                    <a16:rowId xmlns:a16="http://schemas.microsoft.com/office/drawing/2014/main" val="1017330896"/>
                  </a:ext>
                </a:extLst>
              </a:tr>
              <a:tr h="370840">
                <a:tc>
                  <a:txBody>
                    <a:bodyPr/>
                    <a:lstStyle/>
                    <a:p>
                      <a:r>
                        <a:rPr lang="nl-NL"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De circulaire economie ten op zichten van verschillende maatschappelijke opgaves</a:t>
                      </a:r>
                    </a:p>
                  </a:txBody>
                  <a:tcPr/>
                </a:tc>
                <a:tc>
                  <a:txBody>
                    <a:bodyPr/>
                    <a:lstStyle/>
                    <a:p>
                      <a:endParaRPr lang="nl-NL" dirty="0"/>
                    </a:p>
                  </a:txBody>
                  <a:tcPr/>
                </a:tc>
                <a:extLst>
                  <a:ext uri="{0D108BD9-81ED-4DB2-BD59-A6C34878D82A}">
                    <a16:rowId xmlns:a16="http://schemas.microsoft.com/office/drawing/2014/main" val="2535162897"/>
                  </a:ext>
                </a:extLst>
              </a:tr>
              <a:tr h="370840">
                <a:tc>
                  <a:txBody>
                    <a:bodyPr/>
                    <a:lstStyle/>
                    <a:p>
                      <a:r>
                        <a:rPr lang="nl-NL" dirty="0"/>
                        <a:t>8</a:t>
                      </a:r>
                    </a:p>
                  </a:txBody>
                  <a:tcPr/>
                </a:tc>
                <a:tc>
                  <a:txBody>
                    <a:bodyPr/>
                    <a:lstStyle/>
                    <a:p>
                      <a:r>
                        <a:rPr lang="nl-NL" sz="1200" dirty="0"/>
                        <a:t>Herhaling</a:t>
                      </a:r>
                    </a:p>
                  </a:txBody>
                  <a:tcPr/>
                </a:tc>
                <a:tc>
                  <a:txBody>
                    <a:bodyPr/>
                    <a:lstStyle/>
                    <a:p>
                      <a:endParaRPr lang="nl-NL" dirty="0"/>
                    </a:p>
                  </a:txBody>
                  <a:tcPr/>
                </a:tc>
                <a:extLst>
                  <a:ext uri="{0D108BD9-81ED-4DB2-BD59-A6C34878D82A}">
                    <a16:rowId xmlns:a16="http://schemas.microsoft.com/office/drawing/2014/main" val="2159091315"/>
                  </a:ext>
                </a:extLst>
              </a:tr>
              <a:tr h="370840">
                <a:tc>
                  <a:txBody>
                    <a:bodyPr/>
                    <a:lstStyle/>
                    <a:p>
                      <a:r>
                        <a:rPr lang="nl-NL" dirty="0"/>
                        <a:t>9</a:t>
                      </a:r>
                    </a:p>
                  </a:txBody>
                  <a:tcPr/>
                </a:tc>
                <a:tc>
                  <a:txBody>
                    <a:bodyPr/>
                    <a:lstStyle/>
                    <a:p>
                      <a:r>
                        <a:rPr lang="nl-NL" sz="1200" dirty="0"/>
                        <a:t>Kennistoets</a:t>
                      </a:r>
                    </a:p>
                  </a:txBody>
                  <a:tcPr/>
                </a:tc>
                <a:tc>
                  <a:txBody>
                    <a:bodyPr/>
                    <a:lstStyle/>
                    <a:p>
                      <a:endParaRPr lang="nl-NL" dirty="0"/>
                    </a:p>
                  </a:txBody>
                  <a:tcPr/>
                </a:tc>
                <a:extLst>
                  <a:ext uri="{0D108BD9-81ED-4DB2-BD59-A6C34878D82A}">
                    <a16:rowId xmlns:a16="http://schemas.microsoft.com/office/drawing/2014/main" val="3402893060"/>
                  </a:ext>
                </a:extLst>
              </a:tr>
            </a:tbl>
          </a:graphicData>
        </a:graphic>
      </p:graphicFrame>
      <p:sp>
        <p:nvSpPr>
          <p:cNvPr id="6" name="Tijdelijke aanduiding voor tekst 5">
            <a:extLst>
              <a:ext uri="{FF2B5EF4-FFF2-40B4-BE49-F238E27FC236}">
                <a16:creationId xmlns:a16="http://schemas.microsoft.com/office/drawing/2014/main" id="{182510FB-E2A2-AF95-2964-53BDF6706BB1}"/>
              </a:ext>
            </a:extLst>
          </p:cNvPr>
          <p:cNvSpPr>
            <a:spLocks noGrp="1"/>
          </p:cNvSpPr>
          <p:nvPr>
            <p:ph type="body" sz="quarter" idx="14"/>
          </p:nvPr>
        </p:nvSpPr>
        <p:spPr/>
        <p:txBody>
          <a:bodyPr/>
          <a:lstStyle/>
          <a:p>
            <a:endParaRPr lang="nl-NL"/>
          </a:p>
        </p:txBody>
      </p:sp>
      <p:pic>
        <p:nvPicPr>
          <p:cNvPr id="1026" name="Picture 2" descr="How to Drive Positive Change in Your Community – Town of Mesilla">
            <a:extLst>
              <a:ext uri="{FF2B5EF4-FFF2-40B4-BE49-F238E27FC236}">
                <a16:creationId xmlns:a16="http://schemas.microsoft.com/office/drawing/2014/main" id="{61E47278-AF6A-2819-D2CA-485D71FDA2CE}"/>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299" t="11656" r="647" b="6984"/>
          <a:stretch/>
        </p:blipFill>
        <p:spPr bwMode="auto">
          <a:xfrm>
            <a:off x="7315200" y="2558847"/>
            <a:ext cx="4735400" cy="215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488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13E75F9-B76E-D99E-DF51-002D4056EF2C}"/>
              </a:ext>
            </a:extLst>
          </p:cNvPr>
          <p:cNvSpPr>
            <a:spLocks noGrp="1"/>
          </p:cNvSpPr>
          <p:nvPr>
            <p:ph type="title"/>
          </p:nvPr>
        </p:nvSpPr>
        <p:spPr/>
        <p:txBody>
          <a:bodyPr/>
          <a:lstStyle/>
          <a:p>
            <a:r>
              <a:rPr lang="nl-NL" dirty="0"/>
              <a:t>Vorige week</a:t>
            </a:r>
          </a:p>
        </p:txBody>
      </p:sp>
      <p:sp>
        <p:nvSpPr>
          <p:cNvPr id="7" name="Tijdelijke aanduiding voor inhoud 6">
            <a:extLst>
              <a:ext uri="{FF2B5EF4-FFF2-40B4-BE49-F238E27FC236}">
                <a16:creationId xmlns:a16="http://schemas.microsoft.com/office/drawing/2014/main" id="{D911354C-06C8-87BB-562F-AD80F140C9D9}"/>
              </a:ext>
            </a:extLst>
          </p:cNvPr>
          <p:cNvSpPr>
            <a:spLocks noGrp="1"/>
          </p:cNvSpPr>
          <p:nvPr>
            <p:ph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1600" b="0" i="0" u="none" strike="noStrike" kern="1200" cap="none" spc="0" normalizeH="0" baseline="0" noProof="0" dirty="0">
                <a:ln>
                  <a:noFill/>
                </a:ln>
                <a:solidFill>
                  <a:srgbClr val="000644"/>
                </a:solidFill>
                <a:effectLst/>
                <a:uLnTx/>
                <a:uFillTx/>
                <a:latin typeface="Arial"/>
                <a:ea typeface="+mn-ea"/>
                <a:cs typeface="+mn-cs"/>
              </a:rPr>
              <a:t>Verander de doelstelling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1600" b="0" i="0" u="none" strike="noStrike" kern="1200" cap="none" spc="0" normalizeH="0" baseline="0" noProof="0" dirty="0">
                <a:ln>
                  <a:noFill/>
                </a:ln>
                <a:solidFill>
                  <a:srgbClr val="000644"/>
                </a:solidFill>
                <a:effectLst/>
                <a:uLnTx/>
                <a:uFillTx/>
                <a:latin typeface="Arial"/>
                <a:ea typeface="+mn-ea"/>
                <a:cs typeface="+mn-cs"/>
              </a:rPr>
              <a:t>Bekijk de economie holistisch</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1600" b="0" i="0" u="none" strike="noStrike" kern="1200" cap="none" spc="0" normalizeH="0" baseline="0" noProof="0" dirty="0">
                <a:ln>
                  <a:noFill/>
                </a:ln>
                <a:solidFill>
                  <a:srgbClr val="000644"/>
                </a:solidFill>
                <a:effectLst/>
                <a:uLnTx/>
                <a:uFillTx/>
                <a:latin typeface="Arial"/>
                <a:ea typeface="+mn-ea"/>
                <a:cs typeface="+mn-cs"/>
              </a:rPr>
              <a:t> </a:t>
            </a:r>
            <a:r>
              <a:rPr kumimoji="0" lang="nl-NL" sz="1600" b="0" i="0" u="none" strike="sngStrike" kern="1200" cap="none" spc="0" normalizeH="0" baseline="0" noProof="0" dirty="0">
                <a:ln>
                  <a:noFill/>
                </a:ln>
                <a:solidFill>
                  <a:srgbClr val="000644"/>
                </a:solidFill>
                <a:effectLst/>
                <a:uLnTx/>
                <a:uFillTx/>
                <a:latin typeface="Arial"/>
                <a:ea typeface="+mn-ea"/>
                <a:cs typeface="+mn-cs"/>
              </a:rPr>
              <a:t>Rationeel </a:t>
            </a:r>
            <a:r>
              <a:rPr kumimoji="0" lang="nl-NL" sz="1600" b="0" i="0" u="none" strike="noStrike" kern="1200" cap="none" spc="0" normalizeH="0" baseline="0" noProof="0" dirty="0">
                <a:ln>
                  <a:noFill/>
                </a:ln>
                <a:solidFill>
                  <a:srgbClr val="000644"/>
                </a:solidFill>
                <a:effectLst/>
                <a:uLnTx/>
                <a:uFillTx/>
                <a:latin typeface="Arial"/>
                <a:ea typeface="+mn-ea"/>
                <a:cs typeface="+mn-cs"/>
              </a:rPr>
              <a:t>naar sociaal en verbonden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1600" b="0" i="0" u="none" strike="noStrike" kern="1200" cap="none" spc="0" normalizeH="0" baseline="0" noProof="0" dirty="0">
                <a:ln>
                  <a:noFill/>
                </a:ln>
                <a:solidFill>
                  <a:srgbClr val="000644"/>
                </a:solidFill>
                <a:effectLst/>
                <a:uLnTx/>
                <a:uFillTx/>
                <a:latin typeface="Arial"/>
                <a:ea typeface="+mn-ea"/>
                <a:cs typeface="+mn-cs"/>
              </a:rPr>
              <a:t>Meervoudige waardencreatie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1600" b="0" i="0" u="none" strike="noStrike" kern="1200" cap="none" spc="0" normalizeH="0" baseline="0" noProof="0" dirty="0">
                <a:ln>
                  <a:noFill/>
                </a:ln>
                <a:solidFill>
                  <a:srgbClr val="000644"/>
                </a:solidFill>
                <a:effectLst/>
                <a:uLnTx/>
                <a:uFillTx/>
                <a:latin typeface="Arial"/>
                <a:ea typeface="+mn-ea"/>
                <a:cs typeface="+mn-cs"/>
              </a:rPr>
              <a:t>Maak om te regenereren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1600" b="0" i="0" u="none" strike="noStrike" kern="1200" cap="none" spc="0" normalizeH="0" baseline="0" noProof="0" dirty="0">
                <a:ln>
                  <a:noFill/>
                </a:ln>
                <a:solidFill>
                  <a:srgbClr val="000644"/>
                </a:solidFill>
                <a:effectLst/>
                <a:uLnTx/>
                <a:uFillTx/>
                <a:latin typeface="Arial"/>
                <a:ea typeface="+mn-ea"/>
                <a:cs typeface="+mn-cs"/>
              </a:rPr>
              <a:t>Geloof niet in economische groei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1600" b="0" i="0" u="none" strike="noStrike" kern="1200" cap="none" spc="0" normalizeH="0" baseline="0" noProof="0" dirty="0">
                <a:ln>
                  <a:noFill/>
                </a:ln>
                <a:solidFill>
                  <a:srgbClr val="000644"/>
                </a:solidFill>
                <a:effectLst/>
                <a:uLnTx/>
                <a:uFillTx/>
                <a:latin typeface="Arial"/>
                <a:ea typeface="+mn-ea"/>
                <a:cs typeface="+mn-cs"/>
              </a:rPr>
              <a:t>Zie de economie als dynamisch model</a:t>
            </a:r>
          </a:p>
          <a:p>
            <a:pPr marL="0" indent="0">
              <a:buNone/>
            </a:pPr>
            <a:endParaRPr lang="nl-NL" sz="1600" b="0" dirty="0"/>
          </a:p>
        </p:txBody>
      </p:sp>
      <p:pic>
        <p:nvPicPr>
          <p:cNvPr id="11" name="Tijdelijke aanduiding voor afbeelding 10">
            <a:extLst>
              <a:ext uri="{FF2B5EF4-FFF2-40B4-BE49-F238E27FC236}">
                <a16:creationId xmlns:a16="http://schemas.microsoft.com/office/drawing/2014/main" id="{02053BB2-B62F-BC65-CF9F-2BE98095436B}"/>
              </a:ext>
            </a:extLst>
          </p:cNvPr>
          <p:cNvPicPr>
            <a:picLocks noGrp="1" noChangeAspect="1"/>
          </p:cNvPicPr>
          <p:nvPr>
            <p:ph type="pic" sz="quarter" idx="13"/>
          </p:nvPr>
        </p:nvPicPr>
        <p:blipFill rotWithShape="1">
          <a:blip r:embed="rId2"/>
          <a:srcRect l="76258" t="6899" r="8421" b="14699"/>
          <a:stretch/>
        </p:blipFill>
        <p:spPr>
          <a:xfrm>
            <a:off x="7061812" y="296863"/>
            <a:ext cx="4609438" cy="6337053"/>
          </a:xfrm>
        </p:spPr>
      </p:pic>
      <p:sp>
        <p:nvSpPr>
          <p:cNvPr id="9" name="Tijdelijke aanduiding voor tekst 8">
            <a:extLst>
              <a:ext uri="{FF2B5EF4-FFF2-40B4-BE49-F238E27FC236}">
                <a16:creationId xmlns:a16="http://schemas.microsoft.com/office/drawing/2014/main" id="{E2016762-F719-658A-CECE-8698E6CD18F4}"/>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108764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2CC59C-61E1-9356-AB33-BCF24A1C0A14}"/>
              </a:ext>
            </a:extLst>
          </p:cNvPr>
          <p:cNvSpPr>
            <a:spLocks noGrp="1"/>
          </p:cNvSpPr>
          <p:nvPr>
            <p:ph type="title"/>
          </p:nvPr>
        </p:nvSpPr>
        <p:spPr/>
        <p:txBody>
          <a:bodyPr/>
          <a:lstStyle/>
          <a:p>
            <a:pPr algn="ctr"/>
            <a:r>
              <a:rPr lang="nl-NL" dirty="0"/>
              <a:t>https://goodlife.leeds.ac.uk/</a:t>
            </a:r>
          </a:p>
        </p:txBody>
      </p:sp>
      <p:pic>
        <p:nvPicPr>
          <p:cNvPr id="5" name="Tijdelijke aanduiding voor inhoud 4">
            <a:extLst>
              <a:ext uri="{FF2B5EF4-FFF2-40B4-BE49-F238E27FC236}">
                <a16:creationId xmlns:a16="http://schemas.microsoft.com/office/drawing/2014/main" id="{37236BC1-9E70-5CB7-7198-A2D48BDE06C3}"/>
              </a:ext>
            </a:extLst>
          </p:cNvPr>
          <p:cNvPicPr>
            <a:picLocks noGrp="1" noChangeAspect="1"/>
          </p:cNvPicPr>
          <p:nvPr>
            <p:ph idx="1"/>
          </p:nvPr>
        </p:nvPicPr>
        <p:blipFill rotWithShape="1">
          <a:blip r:embed="rId3"/>
          <a:srcRect l="58732" t="5172" r="22979" b="3223"/>
          <a:stretch/>
        </p:blipFill>
        <p:spPr>
          <a:xfrm>
            <a:off x="3915156" y="987251"/>
            <a:ext cx="4142232" cy="5573886"/>
          </a:xfrm>
        </p:spPr>
      </p:pic>
    </p:spTree>
    <p:extLst>
      <p:ext uri="{BB962C8B-B14F-4D97-AF65-F5344CB8AC3E}">
        <p14:creationId xmlns:p14="http://schemas.microsoft.com/office/powerpoint/2010/main" val="4032810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kstvak 3"/>
          <p:cNvSpPr txBox="1"/>
          <p:nvPr/>
        </p:nvSpPr>
        <p:spPr>
          <a:xfrm>
            <a:off x="1312664" y="76025"/>
            <a:ext cx="110782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2223_DCV_3_CE_Column</a:t>
            </a:r>
            <a:endParaRPr kumimoji="0" lang="nl-NL" sz="20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endParaRPr>
          </a:p>
        </p:txBody>
      </p:sp>
      <p:sp>
        <p:nvSpPr>
          <p:cNvPr id="6" name="Text Box 7"/>
          <p:cNvSpPr txBox="1">
            <a:spLocks noChangeArrowheads="1"/>
          </p:cNvSpPr>
          <p:nvPr/>
        </p:nvSpPr>
        <p:spPr bwMode="auto">
          <a:xfrm>
            <a:off x="1319036" y="748643"/>
            <a:ext cx="5400000"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Leerdoel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Je kunt informatie over het sociale fundament en het ecologische plafond van de donut economie verzamelen en feitelijk controleren.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Je kunt begrippen toepassen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Je kunt informatie aanbieden gericht op een bepaalde doelgroep</a:t>
            </a:r>
            <a:endParaRPr kumimoji="0" lang="nl-NL" sz="1050" b="1" i="0" u="none" strike="noStrike" kern="1200" cap="none" spc="0" normalizeH="0" baseline="0" noProof="0" dirty="0">
              <a:ln>
                <a:noFill/>
              </a:ln>
              <a:solidFill>
                <a:srgbClr val="0070C0"/>
              </a:solidFill>
              <a:effectLst/>
              <a:uLnTx/>
              <a:uFillTx/>
              <a:latin typeface="Arial" charset="0"/>
              <a:ea typeface="ＭＳ Ｐゴシック" pitchFamily="36" charset="-128"/>
              <a:cs typeface="Arial" charset="0"/>
            </a:endParaRPr>
          </a:p>
        </p:txBody>
      </p:sp>
      <p:sp>
        <p:nvSpPr>
          <p:cNvPr id="9" name="Text Box 14"/>
          <p:cNvSpPr txBox="1">
            <a:spLocks noChangeArrowheads="1"/>
          </p:cNvSpPr>
          <p:nvPr/>
        </p:nvSpPr>
        <p:spPr bwMode="auto">
          <a:xfrm>
            <a:off x="7593106" y="3306340"/>
            <a:ext cx="4320000" cy="615553"/>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charset="0"/>
                <a:ea typeface="Calibri" pitchFamily="34" charset="0"/>
                <a:cs typeface="Arial" charset="0"/>
              </a:rPr>
              <a:t>Bronnen</a:t>
            </a:r>
          </a:p>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Wikiwijs; specialisatie lessen</a:t>
            </a:r>
          </a:p>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Boek</a:t>
            </a:r>
          </a:p>
        </p:txBody>
      </p:sp>
      <p:pic>
        <p:nvPicPr>
          <p:cNvPr id="12" name="Afbeelding 11"/>
          <p:cNvPicPr>
            <a:picLocks noChangeAspect="1"/>
          </p:cNvPicPr>
          <p:nvPr/>
        </p:nvPicPr>
        <p:blipFill>
          <a:blip r:embed="rId3"/>
          <a:stretch>
            <a:fillRect/>
          </a:stretch>
        </p:blipFill>
        <p:spPr>
          <a:xfrm>
            <a:off x="7096634" y="870622"/>
            <a:ext cx="363917" cy="263054"/>
          </a:xfrm>
          <a:prstGeom prst="rect">
            <a:avLst/>
          </a:prstGeom>
        </p:spPr>
      </p:pic>
      <p:pic>
        <p:nvPicPr>
          <p:cNvPr id="13" name="Afbeelding 12"/>
          <p:cNvPicPr>
            <a:picLocks noChangeAspect="1"/>
          </p:cNvPicPr>
          <p:nvPr/>
        </p:nvPicPr>
        <p:blipFill>
          <a:blip r:embed="rId4"/>
          <a:stretch>
            <a:fillRect/>
          </a:stretch>
        </p:blipFill>
        <p:spPr>
          <a:xfrm>
            <a:off x="7149949" y="3307962"/>
            <a:ext cx="315289" cy="290796"/>
          </a:xfrm>
          <a:prstGeom prst="rect">
            <a:avLst/>
          </a:prstGeom>
        </p:spPr>
      </p:pic>
      <p:pic>
        <p:nvPicPr>
          <p:cNvPr id="15" name="Afbeelding 14"/>
          <p:cNvPicPr>
            <a:picLocks noChangeAspect="1"/>
          </p:cNvPicPr>
          <p:nvPr/>
        </p:nvPicPr>
        <p:blipFill rotWithShape="1">
          <a:blip r:embed="rId5"/>
          <a:srcRect l="17050" t="33024" r="61669" b="30375"/>
          <a:stretch/>
        </p:blipFill>
        <p:spPr>
          <a:xfrm>
            <a:off x="7144025" y="2337760"/>
            <a:ext cx="292213" cy="263054"/>
          </a:xfrm>
          <a:prstGeom prst="rect">
            <a:avLst/>
          </a:prstGeom>
        </p:spPr>
      </p:pic>
      <p:pic>
        <p:nvPicPr>
          <p:cNvPr id="16" name="Afbeelding 15"/>
          <p:cNvPicPr>
            <a:picLocks noChangeAspect="1"/>
          </p:cNvPicPr>
          <p:nvPr/>
        </p:nvPicPr>
        <p:blipFill>
          <a:blip r:embed="rId6"/>
          <a:stretch>
            <a:fillRect/>
          </a:stretch>
        </p:blipFill>
        <p:spPr>
          <a:xfrm>
            <a:off x="892996" y="4120308"/>
            <a:ext cx="299030" cy="416301"/>
          </a:xfrm>
          <a:prstGeom prst="rect">
            <a:avLst/>
          </a:prstGeom>
        </p:spPr>
      </p:pic>
      <p:pic>
        <p:nvPicPr>
          <p:cNvPr id="17" name="Afbeelding 16"/>
          <p:cNvPicPr>
            <a:picLocks noChangeAspect="1"/>
          </p:cNvPicPr>
          <p:nvPr/>
        </p:nvPicPr>
        <p:blipFill>
          <a:blip r:embed="rId7"/>
          <a:stretch>
            <a:fillRect/>
          </a:stretch>
        </p:blipFill>
        <p:spPr>
          <a:xfrm>
            <a:off x="914400" y="1695542"/>
            <a:ext cx="256221" cy="321303"/>
          </a:xfrm>
          <a:prstGeom prst="rect">
            <a:avLst/>
          </a:prstGeom>
        </p:spPr>
      </p:pic>
      <p:pic>
        <p:nvPicPr>
          <p:cNvPr id="18" name="Afbeelding 17"/>
          <p:cNvPicPr>
            <a:picLocks noChangeAspect="1"/>
          </p:cNvPicPr>
          <p:nvPr/>
        </p:nvPicPr>
        <p:blipFill rotWithShape="1">
          <a:blip r:embed="rId8"/>
          <a:srcRect l="21805" r="10840"/>
          <a:stretch/>
        </p:blipFill>
        <p:spPr>
          <a:xfrm>
            <a:off x="865458" y="685797"/>
            <a:ext cx="363917" cy="476511"/>
          </a:xfrm>
          <a:prstGeom prst="rect">
            <a:avLst/>
          </a:prstGeom>
        </p:spPr>
      </p:pic>
      <p:sp>
        <p:nvSpPr>
          <p:cNvPr id="19" name="Text Box 9"/>
          <p:cNvSpPr txBox="1">
            <a:spLocks noChangeArrowheads="1"/>
          </p:cNvSpPr>
          <p:nvPr/>
        </p:nvSpPr>
        <p:spPr bwMode="auto">
          <a:xfrm>
            <a:off x="1319036" y="4091042"/>
            <a:ext cx="5400000" cy="22159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176213" marR="0" lvl="0" indent="-176213" algn="l" defTabSz="914400" rtl="0" eaLnBrk="1" fontAlgn="auto" latinLnBrk="0" hangingPunct="1">
              <a:lnSpc>
                <a:spcPct val="100000"/>
              </a:lnSpc>
              <a:spcBef>
                <a:spcPct val="50000"/>
              </a:spcBef>
              <a:spcAft>
                <a:spcPts val="0"/>
              </a:spcAft>
              <a:buClrTx/>
              <a:buSzTx/>
              <a:buFontTx/>
              <a:buNone/>
              <a:tabLst>
                <a:tab pos="176213" algn="l"/>
                <a:tab pos="1163638" algn="l"/>
              </a:tabLst>
              <a:defRPr/>
            </a:pPr>
            <a:r>
              <a:rPr kumimoji="0" lang="nl-NL" sz="1200" b="1"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Stappen</a:t>
            </a:r>
            <a:r>
              <a:rPr kumimoji="0" lang="nl-NL" sz="1100" b="1" i="0" u="none" strike="noStrike" kern="1200" cap="none" spc="0" normalizeH="0" baseline="0" noProof="0" dirty="0">
                <a:ln>
                  <a:noFill/>
                </a:ln>
                <a:solidFill>
                  <a:srgbClr val="CCFF33"/>
                </a:solidFill>
                <a:effectLst/>
                <a:uLnTx/>
                <a:uFillTx/>
                <a:latin typeface="Arial" charset="0"/>
                <a:ea typeface="ＭＳ Ｐゴシック" pitchFamily="36" charset="-128"/>
                <a:cs typeface="+mn-cs"/>
              </a:rPr>
              <a:t>	</a:t>
            </a:r>
            <a:r>
              <a:rPr kumimoji="0" lang="nl-NL" sz="1100" b="1" i="0" u="none" strike="noStrike" kern="1200" cap="none" spc="0" normalizeH="0" baseline="0" noProof="0" dirty="0">
                <a:ln>
                  <a:noFill/>
                </a:ln>
                <a:solidFill>
                  <a:srgbClr val="0070C0"/>
                </a:solidFill>
                <a:effectLst/>
                <a:uLnTx/>
                <a:uFillTx/>
                <a:latin typeface="Arial" charset="0"/>
                <a:ea typeface="Calibri" pitchFamily="34" charset="0"/>
                <a:cs typeface="Arial" charset="0"/>
              </a:rPr>
              <a:t>		</a:t>
            </a:r>
            <a:endPar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Ga op zoek naar informatie die jou aanspreekt, dat gaat over sociale fundament of ecologische plafond van de donut economie.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Lees je in op het onderwerp, gebruik hier verschillende bronnen voor.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Bepaal voor jezelf wat de kern van het probleem 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Ga op zoek naar politieke partijen en organisaties die verandering willen omtrent het probleem.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Begin met het bepalen welk onderwerp je in welke alinea wil.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Zoek eventueel voorbeelden en maak een start met het schrijven van de column.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Bij de inleiding, zorg je ervoor dat de lezer genoeg informatie krijgt. Tip een origineel begin zorgt ervoor dat de lezer meer wilt weten over het onderwerp.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Zorg dat je bij de kern echt tot het probleem komt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Zorg voor een doorlopend verhaal.</a:t>
            </a:r>
          </a:p>
        </p:txBody>
      </p:sp>
      <p:sp>
        <p:nvSpPr>
          <p:cNvPr id="20" name="Text Box 17"/>
          <p:cNvSpPr txBox="1">
            <a:spLocks noChangeArrowheads="1"/>
          </p:cNvSpPr>
          <p:nvPr/>
        </p:nvSpPr>
        <p:spPr bwMode="auto">
          <a:xfrm>
            <a:off x="7593106" y="870622"/>
            <a:ext cx="4320000" cy="1292662"/>
          </a:xfrm>
          <a:prstGeom prst="rect">
            <a:avLst/>
          </a:prstGeom>
          <a:noFill/>
          <a:ln w="9525">
            <a:solidFill>
              <a:schemeClr val="tx1"/>
            </a:solid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Samenwerken</a:t>
            </a:r>
            <a:r>
              <a:rPr kumimoji="0" lang="nl-NL" sz="1100" b="1"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Dit product maak je alleen.</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Lever je product in via Teams</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Je wordt een groepje feedback </a:t>
            </a:r>
            <a:r>
              <a:rPr kumimoji="0" lang="nl-NL" sz="11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charset="0"/>
              </a:rPr>
              <a:t>friends</a:t>
            </a: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geplaatst</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Geef feedback op de producten van anderen en ontvang feedback</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Beschrijf in je reflectieverslag hoe je het feedback geven ervaren hebt. </a:t>
            </a:r>
          </a:p>
        </p:txBody>
      </p:sp>
      <p:sp>
        <p:nvSpPr>
          <p:cNvPr id="21" name="Text Box 8"/>
          <p:cNvSpPr txBox="1">
            <a:spLocks noChangeArrowheads="1"/>
          </p:cNvSpPr>
          <p:nvPr/>
        </p:nvSpPr>
        <p:spPr bwMode="auto">
          <a:xfrm>
            <a:off x="1319036" y="1695542"/>
            <a:ext cx="5400000" cy="2377574"/>
          </a:xfrm>
          <a:prstGeom prst="rect">
            <a:avLst/>
          </a:prstGeom>
          <a:noFill/>
          <a:ln w="9525">
            <a:solidFill>
              <a:schemeClr val="tx1"/>
            </a:solidFill>
            <a:miter lim="800000"/>
            <a:headEnd/>
            <a:tailEnd/>
          </a:ln>
          <a:effec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Product </a:t>
            </a:r>
            <a:r>
              <a:rPr kumimoji="0" lang="nl-NL" sz="1100" b="1" i="0" u="none" strike="noStrike" kern="1200" cap="none" spc="0" normalizeH="0" baseline="0" noProof="0" dirty="0">
                <a:ln>
                  <a:noFill/>
                </a:ln>
                <a:solidFill>
                  <a:srgbClr val="0099FF"/>
                </a:solidFill>
                <a:effectLst/>
                <a:uLnTx/>
                <a:uFillTx/>
                <a:latin typeface="Arial" charset="0"/>
                <a:ea typeface="ＭＳ Ｐゴシック" pitchFamily="36"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Schrijf een artikel/column over een onderdeel van de donut economie wat volgens jou extra aandacht verdiend. De column heeft minimaal 1000 en maximaal 1500 woorden. De bronnen die je gebruikt in het artikel moeten weergegeven worden volgens APA bronvermelding.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Dit artikel is bedoeld voor een doelgroep van de leeftijd 16 tot 26 jaar.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In het artikel worden de volgende onderwerpen behandeld: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Een inleiding waarbij het probleem wordt geïntroduceerd en waarom dit onderdeel extra aandacht verdiend.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De kern van het verhaal gaat over het probleem en in de kern ben je kritisch naar het probleem en/of de huidige aanpak van het probleem.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Er wordt beschreven wat de politiek er aan doet.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Er worden twee manieren beschreven waardoor de lezer zelf kan bijdragen aan een mogelijke oplossing van het probleem. </a:t>
            </a:r>
            <a:endParaRPr kumimoji="0" lang="nl-NL" sz="1050" b="0" i="0" u="none" strike="noStrike" kern="1200" cap="none" spc="0" normalizeH="0" baseline="0" noProof="0" dirty="0">
              <a:ln>
                <a:noFill/>
              </a:ln>
              <a:solidFill>
                <a:prstClr val="black"/>
              </a:solidFill>
              <a:effectLst/>
              <a:uLnTx/>
              <a:uFillTx/>
              <a:latin typeface="Arial" charset="0"/>
              <a:ea typeface="Calibri" pitchFamily="34" charset="0"/>
              <a:cs typeface="Arial" charset="0"/>
            </a:endParaRPr>
          </a:p>
        </p:txBody>
      </p:sp>
      <p:sp>
        <p:nvSpPr>
          <p:cNvPr id="23" name="Text Box 14"/>
          <p:cNvSpPr txBox="1">
            <a:spLocks noChangeArrowheads="1"/>
          </p:cNvSpPr>
          <p:nvPr/>
        </p:nvSpPr>
        <p:spPr bwMode="auto">
          <a:xfrm>
            <a:off x="7593106" y="2342397"/>
            <a:ext cx="4320000" cy="784830"/>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charset="0"/>
                <a:ea typeface="Calibri" pitchFamily="34" charset="0"/>
                <a:cs typeface="Arial" charset="0"/>
              </a:rPr>
              <a:t>Bijeenkomsten &amp; Tijd</a:t>
            </a:r>
          </a:p>
          <a:p>
            <a:pPr marL="0" marR="0" lvl="0" indent="0" algn="l" defTabSz="808038"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Specialisatie lessen Circulaire economie</a:t>
            </a:r>
          </a:p>
          <a:p>
            <a:pPr marL="0" marR="0" lvl="0" indent="0" algn="l" defTabSz="808038"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Deadline: 13 maart 2023</a:t>
            </a:r>
          </a:p>
          <a:p>
            <a:pPr marL="0" marR="0" lvl="0" indent="0" algn="l" defTabSz="808038"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Feedback </a:t>
            </a:r>
            <a:r>
              <a:rPr kumimoji="0" lang="nl-NL" sz="1100" b="0" i="0" u="none" strike="noStrike" kern="1200" cap="none" spc="0" normalizeH="0" baseline="0" noProof="0" dirty="0" err="1">
                <a:ln>
                  <a:noFill/>
                </a:ln>
                <a:solidFill>
                  <a:prstClr val="black"/>
                </a:solidFill>
                <a:effectLst/>
                <a:uLnTx/>
                <a:uFillTx/>
                <a:latin typeface="Arial" charset="0"/>
                <a:ea typeface="Calibri" pitchFamily="34" charset="0"/>
                <a:cs typeface="Arial" charset="0"/>
              </a:rPr>
              <a:t>friend</a:t>
            </a: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 20 maart 2023</a:t>
            </a:r>
          </a:p>
        </p:txBody>
      </p:sp>
      <p:pic>
        <p:nvPicPr>
          <p:cNvPr id="22" name="Picture 2">
            <a:extLst>
              <a:ext uri="{FF2B5EF4-FFF2-40B4-BE49-F238E27FC236}">
                <a16:creationId xmlns:a16="http://schemas.microsoft.com/office/drawing/2014/main" id="{A4F4D898-A087-4528-B420-0D4B453ED84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9810901" y="4113844"/>
            <a:ext cx="2102205" cy="1098402"/>
          </a:xfrm>
          <a:prstGeom prst="rect">
            <a:avLst/>
          </a:prstGeom>
          <a:solidFill>
            <a:srgbClr val="FFFFFF"/>
          </a:solidFill>
          <a:ln w="9525">
            <a:noFill/>
            <a:miter lim="800000"/>
            <a:headEnd/>
            <a:tailEnd/>
          </a:ln>
        </p:spPr>
      </p:pic>
      <p:pic>
        <p:nvPicPr>
          <p:cNvPr id="24" name="Afbeelding 23">
            <a:extLst>
              <a:ext uri="{FF2B5EF4-FFF2-40B4-BE49-F238E27FC236}">
                <a16:creationId xmlns:a16="http://schemas.microsoft.com/office/drawing/2014/main" id="{34592634-A737-461E-818D-9B25060455F3}"/>
              </a:ext>
            </a:extLst>
          </p:cNvPr>
          <p:cNvPicPr>
            <a:picLocks noChangeAspect="1"/>
          </p:cNvPicPr>
          <p:nvPr/>
        </p:nvPicPr>
        <p:blipFill>
          <a:blip r:embed="rId10"/>
          <a:stretch>
            <a:fillRect/>
          </a:stretch>
        </p:blipFill>
        <p:spPr>
          <a:xfrm>
            <a:off x="7132488" y="3958725"/>
            <a:ext cx="2264961" cy="1356446"/>
          </a:xfrm>
          <a:prstGeom prst="rect">
            <a:avLst/>
          </a:prstGeom>
        </p:spPr>
      </p:pic>
    </p:spTree>
    <p:extLst>
      <p:ext uri="{BB962C8B-B14F-4D97-AF65-F5344CB8AC3E}">
        <p14:creationId xmlns:p14="http://schemas.microsoft.com/office/powerpoint/2010/main" val="251155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976FD27E-B2B6-49BD-A58A-15AE23D09406}"/>
              </a:ext>
            </a:extLst>
          </p:cNvPr>
          <p:cNvSpPr>
            <a:spLocks noGrp="1"/>
          </p:cNvSpPr>
          <p:nvPr>
            <p:ph type="subTitle" idx="1"/>
          </p:nvPr>
        </p:nvSpPr>
        <p:spPr/>
        <p:txBody>
          <a:bodyPr/>
          <a:lstStyle/>
          <a:p>
            <a:r>
              <a:rPr lang="nl-NL" dirty="0"/>
              <a:t>Een gemeenschap (van gelijkgestemde), een groep met dezelfde interesse of een gedeelde doelstelling.</a:t>
            </a:r>
          </a:p>
        </p:txBody>
      </p:sp>
      <p:sp>
        <p:nvSpPr>
          <p:cNvPr id="3" name="Titel 2">
            <a:extLst>
              <a:ext uri="{FF2B5EF4-FFF2-40B4-BE49-F238E27FC236}">
                <a16:creationId xmlns:a16="http://schemas.microsoft.com/office/drawing/2014/main" id="{1AB85444-B5DD-B291-2A77-B99D8BB8FB2F}"/>
              </a:ext>
            </a:extLst>
          </p:cNvPr>
          <p:cNvSpPr>
            <a:spLocks noGrp="1"/>
          </p:cNvSpPr>
          <p:nvPr>
            <p:ph type="ctrTitle"/>
          </p:nvPr>
        </p:nvSpPr>
        <p:spPr/>
        <p:txBody>
          <a:bodyPr/>
          <a:lstStyle/>
          <a:p>
            <a:r>
              <a:rPr lang="nl-NL" dirty="0"/>
              <a:t>Wat is een community? </a:t>
            </a:r>
          </a:p>
        </p:txBody>
      </p:sp>
    </p:spTree>
    <p:extLst>
      <p:ext uri="{BB962C8B-B14F-4D97-AF65-F5344CB8AC3E}">
        <p14:creationId xmlns:p14="http://schemas.microsoft.com/office/powerpoint/2010/main" val="71643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976FD27E-B2B6-49BD-A58A-15AE23D09406}"/>
              </a:ext>
            </a:extLst>
          </p:cNvPr>
          <p:cNvSpPr>
            <a:spLocks noGrp="1"/>
          </p:cNvSpPr>
          <p:nvPr>
            <p:ph type="subTitle" idx="1"/>
          </p:nvPr>
        </p:nvSpPr>
        <p:spPr/>
        <p:txBody>
          <a:bodyPr/>
          <a:lstStyle/>
          <a:p>
            <a:endParaRPr lang="nl-NL" dirty="0"/>
          </a:p>
        </p:txBody>
      </p:sp>
      <p:sp>
        <p:nvSpPr>
          <p:cNvPr id="3" name="Titel 2">
            <a:extLst>
              <a:ext uri="{FF2B5EF4-FFF2-40B4-BE49-F238E27FC236}">
                <a16:creationId xmlns:a16="http://schemas.microsoft.com/office/drawing/2014/main" id="{1AB85444-B5DD-B291-2A77-B99D8BB8FB2F}"/>
              </a:ext>
            </a:extLst>
          </p:cNvPr>
          <p:cNvSpPr>
            <a:spLocks noGrp="1"/>
          </p:cNvSpPr>
          <p:nvPr>
            <p:ph type="ctrTitle"/>
          </p:nvPr>
        </p:nvSpPr>
        <p:spPr>
          <a:xfrm>
            <a:off x="371475" y="296862"/>
            <a:ext cx="9595485" cy="2088000"/>
          </a:xfrm>
        </p:spPr>
        <p:txBody>
          <a:bodyPr/>
          <a:lstStyle/>
          <a:p>
            <a:r>
              <a:rPr lang="nl-NL" dirty="0"/>
              <a:t>Aan welk(e) onderwerp(en) denk je bij een circulaire community? </a:t>
            </a:r>
          </a:p>
        </p:txBody>
      </p:sp>
    </p:spTree>
    <p:extLst>
      <p:ext uri="{BB962C8B-B14F-4D97-AF65-F5344CB8AC3E}">
        <p14:creationId xmlns:p14="http://schemas.microsoft.com/office/powerpoint/2010/main" val="2436050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13E75F9-B76E-D99E-DF51-002D4056EF2C}"/>
              </a:ext>
            </a:extLst>
          </p:cNvPr>
          <p:cNvSpPr>
            <a:spLocks noGrp="1"/>
          </p:cNvSpPr>
          <p:nvPr>
            <p:ph type="title"/>
          </p:nvPr>
        </p:nvSpPr>
        <p:spPr/>
        <p:txBody>
          <a:bodyPr/>
          <a:lstStyle/>
          <a:p>
            <a:r>
              <a:rPr lang="nl-NL" dirty="0"/>
              <a:t>Circulaire </a:t>
            </a:r>
            <a:r>
              <a:rPr lang="nl-NL" dirty="0" err="1"/>
              <a:t>community’s</a:t>
            </a:r>
            <a:r>
              <a:rPr lang="nl-NL" dirty="0"/>
              <a:t> </a:t>
            </a:r>
          </a:p>
        </p:txBody>
      </p:sp>
      <p:sp>
        <p:nvSpPr>
          <p:cNvPr id="7" name="Tijdelijke aanduiding voor inhoud 6">
            <a:extLst>
              <a:ext uri="{FF2B5EF4-FFF2-40B4-BE49-F238E27FC236}">
                <a16:creationId xmlns:a16="http://schemas.microsoft.com/office/drawing/2014/main" id="{D911354C-06C8-87BB-562F-AD80F140C9D9}"/>
              </a:ext>
            </a:extLst>
          </p:cNvPr>
          <p:cNvSpPr>
            <a:spLocks noGrp="1"/>
          </p:cNvSpPr>
          <p:nvPr>
            <p:ph idx="1"/>
          </p:nvPr>
        </p:nvSpPr>
        <p:spPr>
          <a:xfrm>
            <a:off x="307467" y="1755458"/>
            <a:ext cx="5645149" cy="4419599"/>
          </a:xfrm>
        </p:spPr>
        <p:txBody>
          <a:bodyPr/>
          <a:lstStyle/>
          <a:p>
            <a:pPr marL="0" indent="0">
              <a:buNone/>
            </a:pPr>
            <a:r>
              <a:rPr lang="nl-NL" sz="1600" b="0" dirty="0"/>
              <a:t>Er bestaan verschillende </a:t>
            </a:r>
            <a:r>
              <a:rPr lang="nl-NL" sz="1600" b="0" dirty="0" err="1"/>
              <a:t>community’s</a:t>
            </a:r>
            <a:r>
              <a:rPr lang="nl-NL" sz="1600" b="0" dirty="0"/>
              <a:t> die zich inzetten voor de circulaire economie. Tijdens de nationale hackathon circulaire economie hebben bijvoorbeeld verschillende scholen samengewerkt met de organisatie Het Groene Brein. </a:t>
            </a:r>
          </a:p>
          <a:p>
            <a:pPr marL="0" indent="0">
              <a:buNone/>
            </a:pPr>
            <a:r>
              <a:rPr lang="nl-NL" sz="1600" b="0" dirty="0"/>
              <a:t>Dit is een netwerk/community dat wetenschappers verbindt met organisatie met als één doel het realiseren van een circulaire, inclusieve economie. </a:t>
            </a:r>
          </a:p>
        </p:txBody>
      </p:sp>
      <p:sp>
        <p:nvSpPr>
          <p:cNvPr id="9" name="Tijdelijke aanduiding voor tekst 8">
            <a:extLst>
              <a:ext uri="{FF2B5EF4-FFF2-40B4-BE49-F238E27FC236}">
                <a16:creationId xmlns:a16="http://schemas.microsoft.com/office/drawing/2014/main" id="{E2016762-F719-658A-CECE-8698E6CD18F4}"/>
              </a:ext>
            </a:extLst>
          </p:cNvPr>
          <p:cNvSpPr>
            <a:spLocks noGrp="1"/>
          </p:cNvSpPr>
          <p:nvPr>
            <p:ph type="body" sz="quarter" idx="14"/>
          </p:nvPr>
        </p:nvSpPr>
        <p:spPr/>
        <p:txBody>
          <a:bodyPr/>
          <a:lstStyle/>
          <a:p>
            <a:endParaRPr lang="nl-NL"/>
          </a:p>
        </p:txBody>
      </p:sp>
      <p:pic>
        <p:nvPicPr>
          <p:cNvPr id="1026" name="Picture 2" descr="Community - The 2B Collective">
            <a:extLst>
              <a:ext uri="{FF2B5EF4-FFF2-40B4-BE49-F238E27FC236}">
                <a16:creationId xmlns:a16="http://schemas.microsoft.com/office/drawing/2014/main" id="{B0716340-0A32-605A-37C8-603BD9E9BA82}"/>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4380" t="-113474" r="1141"/>
          <a:stretch/>
        </p:blipFill>
        <p:spPr bwMode="auto">
          <a:xfrm>
            <a:off x="6175375" y="0"/>
            <a:ext cx="6016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 het Groene Brein">
            <a:extLst>
              <a:ext uri="{FF2B5EF4-FFF2-40B4-BE49-F238E27FC236}">
                <a16:creationId xmlns:a16="http://schemas.microsoft.com/office/drawing/2014/main" id="{1986777C-4CD7-8298-93D3-BEE4B43BC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2896" y="1029668"/>
            <a:ext cx="1981581" cy="1671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76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AD6E8FF-A133-0DC8-7B7A-A82D91716A15}"/>
              </a:ext>
            </a:extLst>
          </p:cNvPr>
          <p:cNvSpPr>
            <a:spLocks noGrp="1"/>
          </p:cNvSpPr>
          <p:nvPr>
            <p:ph type="title"/>
          </p:nvPr>
        </p:nvSpPr>
        <p:spPr>
          <a:xfrm>
            <a:off x="371476" y="296863"/>
            <a:ext cx="10108030" cy="1160403"/>
          </a:xfrm>
        </p:spPr>
        <p:txBody>
          <a:bodyPr anchor="t">
            <a:normAutofit/>
          </a:bodyPr>
          <a:lstStyle/>
          <a:p>
            <a:r>
              <a:rPr lang="nl-NL" dirty="0"/>
              <a:t>Opdracht </a:t>
            </a:r>
            <a:r>
              <a:rPr lang="nl-NL" i="1" dirty="0"/>
              <a:t>Het Groene Brein.</a:t>
            </a:r>
          </a:p>
        </p:txBody>
      </p:sp>
      <p:graphicFrame>
        <p:nvGraphicFramePr>
          <p:cNvPr id="11" name="Tijdelijke aanduiding voor tekst 6">
            <a:extLst>
              <a:ext uri="{FF2B5EF4-FFF2-40B4-BE49-F238E27FC236}">
                <a16:creationId xmlns:a16="http://schemas.microsoft.com/office/drawing/2014/main" id="{6A61F839-7381-059D-7DD8-A69717CE1954}"/>
              </a:ext>
            </a:extLst>
          </p:cNvPr>
          <p:cNvGraphicFramePr/>
          <p:nvPr>
            <p:extLst>
              <p:ext uri="{D42A27DB-BD31-4B8C-83A1-F6EECF244321}">
                <p14:modId xmlns:p14="http://schemas.microsoft.com/office/powerpoint/2010/main" val="430947569"/>
              </p:ext>
            </p:extLst>
          </p:nvPr>
        </p:nvGraphicFramePr>
        <p:xfrm>
          <a:off x="371475" y="1709738"/>
          <a:ext cx="11449050" cy="4419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488828"/>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ThemaYuverta</Template>
  <TotalTime>596</TotalTime>
  <Words>1283</Words>
  <Application>Microsoft Office PowerPoint</Application>
  <PresentationFormat>Breedbeeld</PresentationFormat>
  <Paragraphs>126</Paragraphs>
  <Slides>18</Slides>
  <Notes>1</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18</vt:i4>
      </vt:variant>
    </vt:vector>
  </HeadingPairs>
  <TitlesOfParts>
    <vt:vector size="25" baseType="lpstr">
      <vt:lpstr>Arial</vt:lpstr>
      <vt:lpstr>Arial Black</vt:lpstr>
      <vt:lpstr>Calibri</vt:lpstr>
      <vt:lpstr>Calibri Light</vt:lpstr>
      <vt:lpstr>Wingdings</vt:lpstr>
      <vt:lpstr>ThemaYuverta</vt:lpstr>
      <vt:lpstr>Kantoorthema</vt:lpstr>
      <vt:lpstr>De community verbonden Circulaire economie</vt:lpstr>
      <vt:lpstr>Periode overzicht</vt:lpstr>
      <vt:lpstr>Vorige week</vt:lpstr>
      <vt:lpstr>https://goodlife.leeds.ac.uk/</vt:lpstr>
      <vt:lpstr>PowerPoint-presentatie</vt:lpstr>
      <vt:lpstr>Wat is een community? </vt:lpstr>
      <vt:lpstr>Aan welk(e) onderwerp(en) denk je bij een circulaire community? </vt:lpstr>
      <vt:lpstr>Circulaire community’s </vt:lpstr>
      <vt:lpstr>Opdracht Het Groene Brein.</vt:lpstr>
      <vt:lpstr>Circulaire community- based </vt:lpstr>
      <vt:lpstr>Spelen community’s een belangrijke rol bij het aanjagen van verschillende duurzame transities?</vt:lpstr>
      <vt:lpstr>Casus Windpower Nijmegen</vt:lpstr>
      <vt:lpstr>Community-based Windpower</vt:lpstr>
      <vt:lpstr>Community’s en duurzaamheid</vt:lpstr>
      <vt:lpstr>Transitie</vt:lpstr>
      <vt:lpstr>Transformatie</vt:lpstr>
      <vt:lpstr> Lees het volgende artikel op de rijksoverheid Gaat het hier over een transitie of transformatie?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Gerjan de Ruiter</cp:lastModifiedBy>
  <cp:revision>3</cp:revision>
  <dcterms:created xsi:type="dcterms:W3CDTF">2023-02-03T09:08:37Z</dcterms:created>
  <dcterms:modified xsi:type="dcterms:W3CDTF">2023-02-28T13:49:49Z</dcterms:modified>
</cp:coreProperties>
</file>